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6" r:id="rId2"/>
    <p:sldId id="302" r:id="rId3"/>
    <p:sldId id="303" r:id="rId4"/>
    <p:sldId id="304" r:id="rId5"/>
    <p:sldId id="305" r:id="rId6"/>
    <p:sldId id="260" r:id="rId7"/>
    <p:sldId id="284" r:id="rId8"/>
    <p:sldId id="311" r:id="rId9"/>
    <p:sldId id="306" r:id="rId10"/>
    <p:sldId id="287" r:id="rId11"/>
    <p:sldId id="307" r:id="rId12"/>
    <p:sldId id="324" r:id="rId13"/>
    <p:sldId id="308" r:id="rId14"/>
    <p:sldId id="291" r:id="rId15"/>
    <p:sldId id="276" r:id="rId16"/>
    <p:sldId id="309" r:id="rId17"/>
    <p:sldId id="310" r:id="rId18"/>
    <p:sldId id="325" r:id="rId19"/>
    <p:sldId id="292" r:id="rId20"/>
    <p:sldId id="283" r:id="rId21"/>
    <p:sldId id="294" r:id="rId22"/>
    <p:sldId id="320" r:id="rId23"/>
    <p:sldId id="321" r:id="rId24"/>
    <p:sldId id="322" r:id="rId25"/>
    <p:sldId id="316" r:id="rId26"/>
    <p:sldId id="323" r:id="rId27"/>
    <p:sldId id="31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FF0066"/>
    <a:srgbClr val="09B73A"/>
    <a:srgbClr val="00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99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4A1E68-9A34-4D8C-8819-E75321A2EE23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500636-A009-4ADF-A361-5E89041B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968AF-6A7A-4550-838E-96F97F2F86D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BF680-387A-4542-AA6A-523B1C47F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CD9D-8EFD-46D0-A26F-23FFA05DC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A2E4-8108-4785-9024-440831FD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4F99-8A1E-468B-BF11-9E89DB06A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C9AC-05C3-460A-8326-ECB61434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8837-05D5-44C1-A799-54C44CB29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555CB-8426-402D-B276-A3EE9C7F4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0FFC-5FE8-4C29-BA70-86F996BF2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5956-1B9E-431E-85EC-4B24C6CD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3C12-795D-46B0-9BF1-2AB95CDE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4D48-F9E5-48E0-B931-4F209DB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03A4-A498-4037-987B-284E6CF9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E0C1F-85EF-4BE3-A5DF-77C5C3E20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image" Target="../media/image39.gif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image" Target="../media/image39.gif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4.gif"/><Relationship Id="rId3" Type="http://schemas.openxmlformats.org/officeDocument/2006/relationships/audio" Target="../media/audio2.wav"/><Relationship Id="rId7" Type="http://schemas.openxmlformats.org/officeDocument/2006/relationships/image" Target="../media/image39.gif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Địa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10 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10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phố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ạt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n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05400" y="6273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thác P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-ren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28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7200" y="62738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 Cam Ly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2. Thµnh phè næi tiÕng vÒ rõng th«ng vµ th¸c n­íc.</a:t>
            </a:r>
            <a:endParaRPr lang="en-US" sz="32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1600200"/>
            <a:ext cx="3857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343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676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419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19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10 n</a:t>
            </a:r>
            <a:r>
              <a:rPr lang="vi-VN" sz="2400" dirty="0">
                <a:latin typeface="Times New Roman" pitchFamily="18" charset="0"/>
                <a:ea typeface="+mj-ea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m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2012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828800"/>
            <a:ext cx="914400" cy="1981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38600" y="4800600"/>
            <a:ext cx="1066800" cy="1905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2. Thµnh phè næi tiÕng vÒ rõng th«ng vµ th¸c n­íc.</a:t>
            </a:r>
            <a:endParaRPr lang="en-US" sz="32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2.Thµnh phè næi tiÕng vÒ rõng th«ng vµ th¸c n­íc.</a:t>
            </a:r>
            <a:endParaRPr lang="en-US" sz="3200">
              <a:latin typeface=".VnTime" pitchFamily="34" charset="0"/>
            </a:endParaRP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0" y="2286000"/>
            <a:ext cx="8610600" cy="354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-Đà Lạt có nhiều  phong cảnh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đẹp </a:t>
            </a:r>
            <a:endParaRPr lang="en-US" sz="3200">
              <a:solidFill>
                <a:srgbClr val="0200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-Có r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thông xanh tốt quanh n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m.Thông phủ kín s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ườn đồi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núi, và chạy dọc theo các con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trong thành phố.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-Có nhiều thác n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nổi tiếng.Tất cả các thác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rất nên th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và hấp dẫn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5867400" cy="1295400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Phiếu thảo luận nhóm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Viết vào chỗ trống trong các câu sau: </a:t>
            </a:r>
            <a:br>
              <a:rPr lang="en-US" sz="2800" smtClean="0">
                <a:latin typeface="Times New Roman" pitchFamily="18" charset="0"/>
                <a:cs typeface="Times New Roman" pitchFamily="18" charset="0"/>
              </a:rPr>
            </a:b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1430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Đà Lạt - thành phố du lịch và nghỉ mát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590800"/>
            <a:ext cx="891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Lạt có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thuận l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ợi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nào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thành  thành phố du lịch và nghỉ mát nổi tiếng vì: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endParaRPr lang="en-US" sz="2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465513"/>
            <a:ext cx="5791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khí hậu: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303713"/>
            <a:ext cx="548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cảnh quan t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nhiên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..........................................................</a:t>
            </a:r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141913"/>
            <a:ext cx="6096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công trình phục vụ du lịch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…………………………………………</a:t>
            </a:r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019800"/>
            <a:ext cx="548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hoạt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du lịch lý thú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endParaRPr lang="en-US" sz="2800"/>
          </a:p>
        </p:txBody>
      </p:sp>
      <p:pic>
        <p:nvPicPr>
          <p:cNvPr id="13322" name="Picture 7" descr="MMj02836790000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219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4951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657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0200" y="1752600"/>
            <a:ext cx="5867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Phiếu thảo luận nhóm</a:t>
            </a:r>
            <a:br>
              <a:rPr lang="en-US" sz="2800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Viết vào chỗ trống trong các câu sau: </a:t>
            </a:r>
            <a:br>
              <a:rPr lang="en-US" sz="2800" ker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8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143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Đà Lạt - thành phố du lịch và nghỉ mát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2590800"/>
            <a:ext cx="891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Lạt có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thuận l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ợi để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thành thành phố du lịch và nghỉ mát nổi tiếng vì: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endParaRPr lang="en-US" sz="280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28600" y="3438525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khí hậu:……………………</a:t>
            </a:r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7400" y="3438525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 n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mát mẻ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28600" y="3895725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cảnh quan t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nhiên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……………………………………………………</a:t>
            </a:r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276725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 thông ,v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hoa,thác n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,chùa chiền……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0" y="4684713"/>
            <a:ext cx="838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công trình phục vụ du lịch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……………………………………………</a:t>
            </a:r>
            <a:endParaRPr lang="en-US" sz="2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4800" y="5114925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 ga,khách sạn,biệt th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,sân gôn…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152400" y="56388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-Có các hoạt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du lịch lý thú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………………………………………………………..</a:t>
            </a:r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0960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 thuyền,c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ngựa,ngắm cảnh, ch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thể thao…..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14350" name="Picture 7" descr="MMj02836790000[1]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295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" descr="4951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657600"/>
            <a:ext cx="160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solidFill>
            <a:srgbClr val="FFCC99"/>
          </a:solidFill>
          <a:ln w="57150" cap="rnd">
            <a:solidFill>
              <a:srgbClr val="3333FF"/>
            </a:solidFill>
            <a:prstDash val="sysDot"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0" y="3581400"/>
            <a:ext cx="2133600" cy="2133600"/>
            <a:chOff x="1968" y="0"/>
            <a:chExt cx="1344" cy="1344"/>
          </a:xfrm>
        </p:grpSpPr>
        <p:sp>
          <p:nvSpPr>
            <p:cNvPr id="15385" name="Freeform 4"/>
            <p:cNvSpPr>
              <a:spLocks/>
            </p:cNvSpPr>
            <p:nvPr/>
          </p:nvSpPr>
          <p:spPr bwMode="auto">
            <a:xfrm>
              <a:off x="1968" y="0"/>
              <a:ext cx="1344" cy="1344"/>
            </a:xfrm>
            <a:custGeom>
              <a:avLst/>
              <a:gdLst>
                <a:gd name="T0" fmla="*/ 327 w 1267"/>
                <a:gd name="T1" fmla="*/ 4093 h 1081"/>
                <a:gd name="T2" fmla="*/ 362 w 1267"/>
                <a:gd name="T3" fmla="*/ 4294 h 1081"/>
                <a:gd name="T4" fmla="*/ 571 w 1267"/>
                <a:gd name="T5" fmla="*/ 4492 h 1081"/>
                <a:gd name="T6" fmla="*/ 1023 w 1267"/>
                <a:gd name="T7" fmla="*/ 4628 h 1081"/>
                <a:gd name="T8" fmla="*/ 966 w 1267"/>
                <a:gd name="T9" fmla="*/ 4558 h 1081"/>
                <a:gd name="T10" fmla="*/ 1079 w 1267"/>
                <a:gd name="T11" fmla="*/ 4360 h 1081"/>
                <a:gd name="T12" fmla="*/ 1172 w 1267"/>
                <a:gd name="T13" fmla="*/ 4093 h 1081"/>
                <a:gd name="T14" fmla="*/ 1211 w 1267"/>
                <a:gd name="T15" fmla="*/ 3893 h 1081"/>
                <a:gd name="T16" fmla="*/ 1343 w 1267"/>
                <a:gd name="T17" fmla="*/ 3755 h 1081"/>
                <a:gd name="T18" fmla="*/ 1512 w 1267"/>
                <a:gd name="T19" fmla="*/ 3287 h 1081"/>
                <a:gd name="T20" fmla="*/ 1569 w 1267"/>
                <a:gd name="T21" fmla="*/ 2683 h 1081"/>
                <a:gd name="T22" fmla="*/ 1644 w 1267"/>
                <a:gd name="T23" fmla="*/ 2280 h 1081"/>
                <a:gd name="T24" fmla="*/ 1721 w 1267"/>
                <a:gd name="T25" fmla="*/ 1412 h 1081"/>
                <a:gd name="T26" fmla="*/ 1832 w 1267"/>
                <a:gd name="T27" fmla="*/ 608 h 1081"/>
                <a:gd name="T28" fmla="*/ 1851 w 1267"/>
                <a:gd name="T29" fmla="*/ 400 h 1081"/>
                <a:gd name="T30" fmla="*/ 1925 w 1267"/>
                <a:gd name="T31" fmla="*/ 0 h 1081"/>
                <a:gd name="T32" fmla="*/ 1966 w 1267"/>
                <a:gd name="T33" fmla="*/ 1340 h 1081"/>
                <a:gd name="T34" fmla="*/ 1871 w 1267"/>
                <a:gd name="T35" fmla="*/ 1945 h 1081"/>
                <a:gd name="T36" fmla="*/ 1851 w 1267"/>
                <a:gd name="T37" fmla="*/ 2416 h 1081"/>
                <a:gd name="T38" fmla="*/ 1832 w 1267"/>
                <a:gd name="T39" fmla="*/ 2750 h 1081"/>
                <a:gd name="T40" fmla="*/ 1759 w 1267"/>
                <a:gd name="T41" fmla="*/ 3020 h 1081"/>
                <a:gd name="T42" fmla="*/ 1721 w 1267"/>
                <a:gd name="T43" fmla="*/ 3490 h 1081"/>
                <a:gd name="T44" fmla="*/ 1663 w 1267"/>
                <a:gd name="T45" fmla="*/ 3625 h 1081"/>
                <a:gd name="T46" fmla="*/ 1588 w 1267"/>
                <a:gd name="T47" fmla="*/ 4833 h 1081"/>
                <a:gd name="T48" fmla="*/ 1569 w 1267"/>
                <a:gd name="T49" fmla="*/ 5096 h 1081"/>
                <a:gd name="T50" fmla="*/ 1476 w 1267"/>
                <a:gd name="T51" fmla="*/ 5300 h 1081"/>
                <a:gd name="T52" fmla="*/ 1512 w 1267"/>
                <a:gd name="T53" fmla="*/ 5096 h 1081"/>
                <a:gd name="T54" fmla="*/ 1378 w 1267"/>
                <a:gd name="T55" fmla="*/ 5166 h 1081"/>
                <a:gd name="T56" fmla="*/ 1436 w 1267"/>
                <a:gd name="T57" fmla="*/ 5236 h 1081"/>
                <a:gd name="T58" fmla="*/ 1099 w 1267"/>
                <a:gd name="T59" fmla="*/ 5434 h 1081"/>
                <a:gd name="T60" fmla="*/ 1060 w 1267"/>
                <a:gd name="T61" fmla="*/ 5704 h 1081"/>
                <a:gd name="T62" fmla="*/ 1118 w 1267"/>
                <a:gd name="T63" fmla="*/ 5774 h 1081"/>
                <a:gd name="T64" fmla="*/ 1229 w 1267"/>
                <a:gd name="T65" fmla="*/ 5637 h 1081"/>
                <a:gd name="T66" fmla="*/ 1343 w 1267"/>
                <a:gd name="T67" fmla="*/ 5567 h 1081"/>
                <a:gd name="T68" fmla="*/ 1378 w 1267"/>
                <a:gd name="T69" fmla="*/ 5370 h 1081"/>
                <a:gd name="T70" fmla="*/ 1456 w 1267"/>
                <a:gd name="T71" fmla="*/ 5096 h 1081"/>
                <a:gd name="T72" fmla="*/ 1399 w 1267"/>
                <a:gd name="T73" fmla="*/ 4968 h 1081"/>
                <a:gd name="T74" fmla="*/ 1247 w 1267"/>
                <a:gd name="T75" fmla="*/ 5027 h 1081"/>
                <a:gd name="T76" fmla="*/ 1436 w 1267"/>
                <a:gd name="T77" fmla="*/ 5096 h 1081"/>
                <a:gd name="T78" fmla="*/ 1419 w 1267"/>
                <a:gd name="T79" fmla="*/ 5370 h 1081"/>
                <a:gd name="T80" fmla="*/ 1288 w 1267"/>
                <a:gd name="T81" fmla="*/ 5508 h 1081"/>
                <a:gd name="T82" fmla="*/ 1118 w 1267"/>
                <a:gd name="T83" fmla="*/ 5637 h 1081"/>
                <a:gd name="T84" fmla="*/ 1079 w 1267"/>
                <a:gd name="T85" fmla="*/ 5907 h 1081"/>
                <a:gd name="T86" fmla="*/ 1023 w 1267"/>
                <a:gd name="T87" fmla="*/ 6175 h 1081"/>
                <a:gd name="T88" fmla="*/ 627 w 1267"/>
                <a:gd name="T89" fmla="*/ 5907 h 1081"/>
                <a:gd name="T90" fmla="*/ 476 w 1267"/>
                <a:gd name="T91" fmla="*/ 5508 h 1081"/>
                <a:gd name="T92" fmla="*/ 118 w 1267"/>
                <a:gd name="T93" fmla="*/ 5907 h 1081"/>
                <a:gd name="T94" fmla="*/ 60 w 1267"/>
                <a:gd name="T95" fmla="*/ 4968 h 1081"/>
                <a:gd name="T96" fmla="*/ 174 w 1267"/>
                <a:gd name="T97" fmla="*/ 4697 h 1081"/>
                <a:gd name="T98" fmla="*/ 230 w 1267"/>
                <a:gd name="T99" fmla="*/ 4558 h 1081"/>
                <a:gd name="T100" fmla="*/ 327 w 1267"/>
                <a:gd name="T101" fmla="*/ 4093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7"/>
                <a:gd name="T154" fmla="*/ 0 h 1081"/>
                <a:gd name="T155" fmla="*/ 1267 w 1267"/>
                <a:gd name="T156" fmla="*/ 1081 h 10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7" h="1081">
                  <a:moveTo>
                    <a:pt x="203" y="717"/>
                  </a:moveTo>
                  <a:cubicBezTo>
                    <a:pt x="211" y="729"/>
                    <a:pt x="214" y="745"/>
                    <a:pt x="226" y="752"/>
                  </a:cubicBezTo>
                  <a:cubicBezTo>
                    <a:pt x="240" y="760"/>
                    <a:pt x="331" y="779"/>
                    <a:pt x="356" y="787"/>
                  </a:cubicBezTo>
                  <a:cubicBezTo>
                    <a:pt x="445" y="848"/>
                    <a:pt x="527" y="818"/>
                    <a:pt x="638" y="811"/>
                  </a:cubicBezTo>
                  <a:cubicBezTo>
                    <a:pt x="626" y="807"/>
                    <a:pt x="603" y="811"/>
                    <a:pt x="603" y="799"/>
                  </a:cubicBezTo>
                  <a:cubicBezTo>
                    <a:pt x="603" y="785"/>
                    <a:pt x="665" y="767"/>
                    <a:pt x="673" y="764"/>
                  </a:cubicBezTo>
                  <a:cubicBezTo>
                    <a:pt x="744" y="660"/>
                    <a:pt x="649" y="784"/>
                    <a:pt x="732" y="717"/>
                  </a:cubicBezTo>
                  <a:cubicBezTo>
                    <a:pt x="743" y="708"/>
                    <a:pt x="743" y="690"/>
                    <a:pt x="755" y="682"/>
                  </a:cubicBezTo>
                  <a:cubicBezTo>
                    <a:pt x="779" y="666"/>
                    <a:pt x="812" y="671"/>
                    <a:pt x="838" y="658"/>
                  </a:cubicBezTo>
                  <a:cubicBezTo>
                    <a:pt x="879" y="638"/>
                    <a:pt x="905" y="601"/>
                    <a:pt x="943" y="576"/>
                  </a:cubicBezTo>
                  <a:cubicBezTo>
                    <a:pt x="1012" y="476"/>
                    <a:pt x="912" y="632"/>
                    <a:pt x="979" y="470"/>
                  </a:cubicBezTo>
                  <a:cubicBezTo>
                    <a:pt x="990" y="444"/>
                    <a:pt x="1026" y="399"/>
                    <a:pt x="1026" y="399"/>
                  </a:cubicBezTo>
                  <a:cubicBezTo>
                    <a:pt x="1040" y="353"/>
                    <a:pt x="1047" y="286"/>
                    <a:pt x="1073" y="247"/>
                  </a:cubicBezTo>
                  <a:cubicBezTo>
                    <a:pt x="1134" y="155"/>
                    <a:pt x="1111" y="203"/>
                    <a:pt x="1143" y="106"/>
                  </a:cubicBezTo>
                  <a:cubicBezTo>
                    <a:pt x="1147" y="94"/>
                    <a:pt x="1151" y="82"/>
                    <a:pt x="1155" y="70"/>
                  </a:cubicBezTo>
                  <a:cubicBezTo>
                    <a:pt x="1164" y="43"/>
                    <a:pt x="1202" y="0"/>
                    <a:pt x="1202" y="0"/>
                  </a:cubicBezTo>
                  <a:cubicBezTo>
                    <a:pt x="1237" y="103"/>
                    <a:pt x="1267" y="68"/>
                    <a:pt x="1226" y="235"/>
                  </a:cubicBezTo>
                  <a:cubicBezTo>
                    <a:pt x="1216" y="274"/>
                    <a:pt x="1180" y="303"/>
                    <a:pt x="1167" y="341"/>
                  </a:cubicBezTo>
                  <a:cubicBezTo>
                    <a:pt x="1163" y="368"/>
                    <a:pt x="1166" y="398"/>
                    <a:pt x="1155" y="423"/>
                  </a:cubicBezTo>
                  <a:cubicBezTo>
                    <a:pt x="1128" y="484"/>
                    <a:pt x="1093" y="406"/>
                    <a:pt x="1143" y="482"/>
                  </a:cubicBezTo>
                  <a:cubicBezTo>
                    <a:pt x="1114" y="574"/>
                    <a:pt x="1158" y="467"/>
                    <a:pt x="1096" y="529"/>
                  </a:cubicBezTo>
                  <a:cubicBezTo>
                    <a:pt x="1076" y="549"/>
                    <a:pt x="1089" y="587"/>
                    <a:pt x="1073" y="611"/>
                  </a:cubicBezTo>
                  <a:cubicBezTo>
                    <a:pt x="1065" y="623"/>
                    <a:pt x="1049" y="627"/>
                    <a:pt x="1037" y="635"/>
                  </a:cubicBezTo>
                  <a:cubicBezTo>
                    <a:pt x="1014" y="708"/>
                    <a:pt x="1034" y="781"/>
                    <a:pt x="990" y="846"/>
                  </a:cubicBezTo>
                  <a:cubicBezTo>
                    <a:pt x="986" y="862"/>
                    <a:pt x="993" y="885"/>
                    <a:pt x="979" y="893"/>
                  </a:cubicBezTo>
                  <a:cubicBezTo>
                    <a:pt x="910" y="932"/>
                    <a:pt x="842" y="876"/>
                    <a:pt x="920" y="928"/>
                  </a:cubicBezTo>
                  <a:cubicBezTo>
                    <a:pt x="928" y="916"/>
                    <a:pt x="956" y="898"/>
                    <a:pt x="943" y="893"/>
                  </a:cubicBezTo>
                  <a:cubicBezTo>
                    <a:pt x="917" y="883"/>
                    <a:pt x="886" y="892"/>
                    <a:pt x="861" y="905"/>
                  </a:cubicBezTo>
                  <a:cubicBezTo>
                    <a:pt x="850" y="911"/>
                    <a:pt x="884" y="913"/>
                    <a:pt x="896" y="917"/>
                  </a:cubicBezTo>
                  <a:cubicBezTo>
                    <a:pt x="824" y="931"/>
                    <a:pt x="759" y="944"/>
                    <a:pt x="685" y="952"/>
                  </a:cubicBezTo>
                  <a:cubicBezTo>
                    <a:pt x="677" y="968"/>
                    <a:pt x="657" y="982"/>
                    <a:pt x="661" y="999"/>
                  </a:cubicBezTo>
                  <a:cubicBezTo>
                    <a:pt x="664" y="1011"/>
                    <a:pt x="684" y="1012"/>
                    <a:pt x="697" y="1011"/>
                  </a:cubicBezTo>
                  <a:cubicBezTo>
                    <a:pt x="722" y="1008"/>
                    <a:pt x="744" y="995"/>
                    <a:pt x="767" y="987"/>
                  </a:cubicBezTo>
                  <a:cubicBezTo>
                    <a:pt x="790" y="979"/>
                    <a:pt x="814" y="979"/>
                    <a:pt x="838" y="975"/>
                  </a:cubicBezTo>
                  <a:cubicBezTo>
                    <a:pt x="846" y="963"/>
                    <a:pt x="850" y="949"/>
                    <a:pt x="861" y="940"/>
                  </a:cubicBezTo>
                  <a:cubicBezTo>
                    <a:pt x="918" y="894"/>
                    <a:pt x="882" y="970"/>
                    <a:pt x="908" y="893"/>
                  </a:cubicBezTo>
                  <a:cubicBezTo>
                    <a:pt x="896" y="885"/>
                    <a:pt x="887" y="871"/>
                    <a:pt x="873" y="870"/>
                  </a:cubicBezTo>
                  <a:cubicBezTo>
                    <a:pt x="842" y="867"/>
                    <a:pt x="757" y="859"/>
                    <a:pt x="779" y="881"/>
                  </a:cubicBezTo>
                  <a:cubicBezTo>
                    <a:pt x="807" y="909"/>
                    <a:pt x="857" y="889"/>
                    <a:pt x="896" y="893"/>
                  </a:cubicBezTo>
                  <a:cubicBezTo>
                    <a:pt x="892" y="909"/>
                    <a:pt x="900" y="935"/>
                    <a:pt x="885" y="940"/>
                  </a:cubicBezTo>
                  <a:cubicBezTo>
                    <a:pt x="802" y="970"/>
                    <a:pt x="638" y="936"/>
                    <a:pt x="802" y="964"/>
                  </a:cubicBezTo>
                  <a:cubicBezTo>
                    <a:pt x="768" y="975"/>
                    <a:pt x="727" y="968"/>
                    <a:pt x="697" y="987"/>
                  </a:cubicBezTo>
                  <a:cubicBezTo>
                    <a:pt x="682" y="996"/>
                    <a:pt x="682" y="1019"/>
                    <a:pt x="673" y="1034"/>
                  </a:cubicBezTo>
                  <a:cubicBezTo>
                    <a:pt x="663" y="1051"/>
                    <a:pt x="650" y="1065"/>
                    <a:pt x="638" y="1081"/>
                  </a:cubicBezTo>
                  <a:cubicBezTo>
                    <a:pt x="503" y="1038"/>
                    <a:pt x="632" y="1050"/>
                    <a:pt x="391" y="1034"/>
                  </a:cubicBezTo>
                  <a:cubicBezTo>
                    <a:pt x="347" y="1005"/>
                    <a:pt x="347" y="980"/>
                    <a:pt x="297" y="964"/>
                  </a:cubicBezTo>
                  <a:cubicBezTo>
                    <a:pt x="199" y="970"/>
                    <a:pt x="105" y="936"/>
                    <a:pt x="74" y="1034"/>
                  </a:cubicBezTo>
                  <a:cubicBezTo>
                    <a:pt x="20" y="999"/>
                    <a:pt x="0" y="940"/>
                    <a:pt x="38" y="870"/>
                  </a:cubicBezTo>
                  <a:cubicBezTo>
                    <a:pt x="51" y="845"/>
                    <a:pt x="85" y="839"/>
                    <a:pt x="109" y="823"/>
                  </a:cubicBezTo>
                  <a:cubicBezTo>
                    <a:pt x="121" y="815"/>
                    <a:pt x="144" y="799"/>
                    <a:pt x="144" y="799"/>
                  </a:cubicBezTo>
                  <a:cubicBezTo>
                    <a:pt x="172" y="717"/>
                    <a:pt x="145" y="737"/>
                    <a:pt x="203" y="717"/>
                  </a:cubicBez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6" name="Group 5"/>
            <p:cNvGrpSpPr>
              <a:grpSpLocks/>
            </p:cNvGrpSpPr>
            <p:nvPr/>
          </p:nvGrpSpPr>
          <p:grpSpPr bwMode="auto">
            <a:xfrm>
              <a:off x="2112" y="240"/>
              <a:ext cx="1008" cy="997"/>
              <a:chOff x="2544" y="2498"/>
              <a:chExt cx="1008" cy="997"/>
            </a:xfrm>
          </p:grpSpPr>
          <p:sp>
            <p:nvSpPr>
              <p:cNvPr id="15387" name="Text Box 6"/>
              <p:cNvSpPr txBox="1">
                <a:spLocks noChangeArrowheads="1"/>
              </p:cNvSpPr>
              <p:nvPr/>
            </p:nvSpPr>
            <p:spPr bwMode="auto">
              <a:xfrm rot="604214">
                <a:off x="2544" y="326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hồ</a:t>
                </a:r>
              </a:p>
            </p:txBody>
          </p:sp>
          <p:sp>
            <p:nvSpPr>
              <p:cNvPr id="15388" name="Text Box 7"/>
              <p:cNvSpPr txBox="1">
                <a:spLocks noChangeArrowheads="1"/>
              </p:cNvSpPr>
              <p:nvPr/>
            </p:nvSpPr>
            <p:spPr bwMode="auto">
              <a:xfrm rot="-1488135">
                <a:off x="2736" y="3216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Xuân</a:t>
                </a:r>
              </a:p>
            </p:txBody>
          </p:sp>
          <p:sp>
            <p:nvSpPr>
              <p:cNvPr id="15389" name="Text Box 8"/>
              <p:cNvSpPr txBox="1">
                <a:spLocks noChangeArrowheads="1"/>
              </p:cNvSpPr>
              <p:nvPr/>
            </p:nvSpPr>
            <p:spPr bwMode="auto">
              <a:xfrm rot="-3248617">
                <a:off x="3005" y="2814"/>
                <a:ext cx="8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</a:rPr>
                  <a:t>Hương</a:t>
                </a: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14800" y="4267200"/>
            <a:ext cx="1295400" cy="642938"/>
            <a:chOff x="2496" y="2688"/>
            <a:chExt cx="1008" cy="446"/>
          </a:xfrm>
        </p:grpSpPr>
        <p:grpSp>
          <p:nvGrpSpPr>
            <p:cNvPr id="15381" name="Group 10"/>
            <p:cNvGrpSpPr>
              <a:grpSpLocks/>
            </p:cNvGrpSpPr>
            <p:nvPr/>
          </p:nvGrpSpPr>
          <p:grpSpPr bwMode="auto">
            <a:xfrm>
              <a:off x="3072" y="2688"/>
              <a:ext cx="192" cy="240"/>
              <a:chOff x="2544" y="1104"/>
              <a:chExt cx="192" cy="240"/>
            </a:xfrm>
          </p:grpSpPr>
          <p:sp>
            <p:nvSpPr>
              <p:cNvPr id="15383" name="Rectangle 11"/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4" name="Freeform 12"/>
              <p:cNvSpPr>
                <a:spLocks/>
              </p:cNvSpPr>
              <p:nvPr/>
            </p:nvSpPr>
            <p:spPr bwMode="auto">
              <a:xfrm>
                <a:off x="2544" y="1104"/>
                <a:ext cx="192" cy="240"/>
              </a:xfrm>
              <a:custGeom>
                <a:avLst/>
                <a:gdLst>
                  <a:gd name="T0" fmla="*/ 94 w 168"/>
                  <a:gd name="T1" fmla="*/ 595 h 206"/>
                  <a:gd name="T2" fmla="*/ 56 w 168"/>
                  <a:gd name="T3" fmla="*/ 338 h 206"/>
                  <a:gd name="T4" fmla="*/ 94 w 168"/>
                  <a:gd name="T5" fmla="*/ 164 h 206"/>
                  <a:gd name="T6" fmla="*/ 243 w 168"/>
                  <a:gd name="T7" fmla="*/ 35 h 206"/>
                  <a:gd name="T8" fmla="*/ 427 w 168"/>
                  <a:gd name="T9" fmla="*/ 77 h 206"/>
                  <a:gd name="T10" fmla="*/ 391 w 168"/>
                  <a:gd name="T11" fmla="*/ 209 h 206"/>
                  <a:gd name="T12" fmla="*/ 391 w 168"/>
                  <a:gd name="T13" fmla="*/ 470 h 206"/>
                  <a:gd name="T14" fmla="*/ 127 w 168"/>
                  <a:gd name="T15" fmla="*/ 511 h 206"/>
                  <a:gd name="T16" fmla="*/ 94 w 168"/>
                  <a:gd name="T17" fmla="*/ 595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"/>
                  <a:gd name="T28" fmla="*/ 0 h 206"/>
                  <a:gd name="T29" fmla="*/ 168 w 168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" h="206">
                    <a:moveTo>
                      <a:pt x="32" y="176"/>
                    </a:moveTo>
                    <a:cubicBezTo>
                      <a:pt x="64" y="73"/>
                      <a:pt x="33" y="206"/>
                      <a:pt x="19" y="100"/>
                    </a:cubicBezTo>
                    <a:cubicBezTo>
                      <a:pt x="17" y="82"/>
                      <a:pt x="28" y="65"/>
                      <a:pt x="32" y="48"/>
                    </a:cubicBezTo>
                    <a:cubicBezTo>
                      <a:pt x="138" y="84"/>
                      <a:pt x="0" y="51"/>
                      <a:pt x="83" y="10"/>
                    </a:cubicBezTo>
                    <a:cubicBezTo>
                      <a:pt x="103" y="0"/>
                      <a:pt x="126" y="19"/>
                      <a:pt x="147" y="23"/>
                    </a:cubicBezTo>
                    <a:cubicBezTo>
                      <a:pt x="143" y="36"/>
                      <a:pt x="134" y="48"/>
                      <a:pt x="134" y="61"/>
                    </a:cubicBezTo>
                    <a:cubicBezTo>
                      <a:pt x="134" y="78"/>
                      <a:pt x="168" y="121"/>
                      <a:pt x="134" y="138"/>
                    </a:cubicBezTo>
                    <a:cubicBezTo>
                      <a:pt x="107" y="151"/>
                      <a:pt x="74" y="147"/>
                      <a:pt x="44" y="151"/>
                    </a:cubicBezTo>
                    <a:cubicBezTo>
                      <a:pt x="31" y="193"/>
                      <a:pt x="32" y="202"/>
                      <a:pt x="32" y="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2" name="Text Box 13"/>
            <p:cNvSpPr txBox="1">
              <a:spLocks noChangeArrowheads="1"/>
            </p:cNvSpPr>
            <p:nvPr/>
          </p:nvSpPr>
          <p:spPr bwMode="auto">
            <a:xfrm>
              <a:off x="2496" y="2880"/>
              <a:ext cx="1008" cy="2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vườnhoa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14400" y="4800600"/>
            <a:ext cx="1676400" cy="366713"/>
            <a:chOff x="576" y="3024"/>
            <a:chExt cx="1152" cy="231"/>
          </a:xfrm>
        </p:grpSpPr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672" y="3024"/>
              <a:ext cx="1056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00FF"/>
                  </a:solidFill>
                </a:rPr>
                <a:t>ThácCamLi</a:t>
              </a:r>
            </a:p>
          </p:txBody>
        </p:sp>
        <p:grpSp>
          <p:nvGrpSpPr>
            <p:cNvPr id="15378" name="Group 16"/>
            <p:cNvGrpSpPr>
              <a:grpSpLocks/>
            </p:cNvGrpSpPr>
            <p:nvPr/>
          </p:nvGrpSpPr>
          <p:grpSpPr bwMode="auto">
            <a:xfrm>
              <a:off x="576" y="3024"/>
              <a:ext cx="200" cy="141"/>
              <a:chOff x="616" y="3049"/>
              <a:chExt cx="200" cy="141"/>
            </a:xfrm>
          </p:grpSpPr>
          <p:sp>
            <p:nvSpPr>
              <p:cNvPr id="15379" name="Freeform 17"/>
              <p:cNvSpPr>
                <a:spLocks/>
              </p:cNvSpPr>
              <p:nvPr/>
            </p:nvSpPr>
            <p:spPr bwMode="auto">
              <a:xfrm>
                <a:off x="616" y="3072"/>
                <a:ext cx="200" cy="64"/>
              </a:xfrm>
              <a:custGeom>
                <a:avLst/>
                <a:gdLst>
                  <a:gd name="T0" fmla="*/ 0 w 200"/>
                  <a:gd name="T1" fmla="*/ 64 h 64"/>
                  <a:gd name="T2" fmla="*/ 70 w 200"/>
                  <a:gd name="T3" fmla="*/ 52 h 64"/>
                  <a:gd name="T4" fmla="*/ 94 w 200"/>
                  <a:gd name="T5" fmla="*/ 17 h 64"/>
                  <a:gd name="T6" fmla="*/ 200 w 200"/>
                  <a:gd name="T7" fmla="*/ 5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64"/>
                  <a:gd name="T14" fmla="*/ 200 w 20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64">
                    <a:moveTo>
                      <a:pt x="0" y="64"/>
                    </a:moveTo>
                    <a:cubicBezTo>
                      <a:pt x="23" y="60"/>
                      <a:pt x="49" y="63"/>
                      <a:pt x="70" y="52"/>
                    </a:cubicBezTo>
                    <a:cubicBezTo>
                      <a:pt x="83" y="46"/>
                      <a:pt x="82" y="25"/>
                      <a:pt x="94" y="17"/>
                    </a:cubicBezTo>
                    <a:cubicBezTo>
                      <a:pt x="119" y="0"/>
                      <a:pt x="174" y="5"/>
                      <a:pt x="200" y="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8"/>
              <p:cNvSpPr>
                <a:spLocks/>
              </p:cNvSpPr>
              <p:nvPr/>
            </p:nvSpPr>
            <p:spPr bwMode="auto">
              <a:xfrm>
                <a:off x="644" y="3049"/>
                <a:ext cx="86" cy="141"/>
              </a:xfrm>
              <a:custGeom>
                <a:avLst/>
                <a:gdLst>
                  <a:gd name="T0" fmla="*/ 34 w 86"/>
                  <a:gd name="T1" fmla="*/ 1 h 141"/>
                  <a:gd name="T2" fmla="*/ 86 w 86"/>
                  <a:gd name="T3" fmla="*/ 141 h 141"/>
                  <a:gd name="T4" fmla="*/ 60 w 86"/>
                  <a:gd name="T5" fmla="*/ 13 h 141"/>
                  <a:gd name="T6" fmla="*/ 34 w 86"/>
                  <a:gd name="T7" fmla="*/ 1 h 1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41"/>
                  <a:gd name="T14" fmla="*/ 86 w 86"/>
                  <a:gd name="T15" fmla="*/ 141 h 1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41">
                    <a:moveTo>
                      <a:pt x="34" y="1"/>
                    </a:moveTo>
                    <a:cubicBezTo>
                      <a:pt x="65" y="46"/>
                      <a:pt x="69" y="90"/>
                      <a:pt x="86" y="141"/>
                    </a:cubicBezTo>
                    <a:cubicBezTo>
                      <a:pt x="85" y="136"/>
                      <a:pt x="74" y="27"/>
                      <a:pt x="60" y="13"/>
                    </a:cubicBezTo>
                    <a:cubicBezTo>
                      <a:pt x="47" y="0"/>
                      <a:pt x="0" y="1"/>
                      <a:pt x="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352800" y="3778250"/>
            <a:ext cx="1295400" cy="565150"/>
            <a:chOff x="2160" y="2380"/>
            <a:chExt cx="1056" cy="356"/>
          </a:xfrm>
        </p:grpSpPr>
        <p:sp>
          <p:nvSpPr>
            <p:cNvPr id="15375" name="Rectangle 20"/>
            <p:cNvSpPr>
              <a:spLocks noChangeArrowheads="1"/>
            </p:cNvSpPr>
            <p:nvPr/>
          </p:nvSpPr>
          <p:spPr bwMode="auto">
            <a:xfrm>
              <a:off x="2352" y="254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376" name="Text Box 21"/>
            <p:cNvSpPr txBox="1">
              <a:spLocks noChangeArrowheads="1"/>
            </p:cNvSpPr>
            <p:nvPr/>
          </p:nvSpPr>
          <p:spPr bwMode="auto">
            <a:xfrm rot="812360">
              <a:off x="2160" y="2380"/>
              <a:ext cx="1056" cy="21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solidFill>
                    <a:srgbClr val="0000FF"/>
                  </a:solidFill>
                </a:rPr>
                <a:t>chợĐàLạt</a:t>
              </a: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648200" y="5500688"/>
            <a:ext cx="1600200" cy="733425"/>
            <a:chOff x="2928" y="3465"/>
            <a:chExt cx="1008" cy="462"/>
          </a:xfrm>
        </p:grpSpPr>
        <p:grpSp>
          <p:nvGrpSpPr>
            <p:cNvPr id="15371" name="Group 23"/>
            <p:cNvGrpSpPr>
              <a:grpSpLocks/>
            </p:cNvGrpSpPr>
            <p:nvPr/>
          </p:nvGrpSpPr>
          <p:grpSpPr bwMode="auto">
            <a:xfrm>
              <a:off x="3168" y="3465"/>
              <a:ext cx="288" cy="192"/>
              <a:chOff x="3216" y="3504"/>
              <a:chExt cx="288" cy="144"/>
            </a:xfrm>
          </p:grpSpPr>
          <p:sp>
            <p:nvSpPr>
              <p:cNvPr id="15373" name="AutoShape 24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288" cy="144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AutoShape 25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192" cy="48"/>
              </a:xfrm>
              <a:prstGeom prst="flowChartAlternateProcess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2" name="Text Box 26"/>
            <p:cNvSpPr txBox="1">
              <a:spLocks noChangeArrowheads="1"/>
            </p:cNvSpPr>
            <p:nvPr/>
          </p:nvSpPr>
          <p:spPr bwMode="auto">
            <a:xfrm>
              <a:off x="2928" y="3696"/>
              <a:ext cx="100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sânvậnđộng</a:t>
              </a: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352800" y="2819400"/>
            <a:ext cx="2454275" cy="608013"/>
            <a:chOff x="2112" y="1776"/>
            <a:chExt cx="1546" cy="383"/>
          </a:xfrm>
        </p:grpSpPr>
        <p:pic>
          <p:nvPicPr>
            <p:cNvPr id="15369" name="Picture 28" descr="anh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776"/>
              <a:ext cx="418" cy="38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29"/>
            <p:cNvSpPr txBox="1">
              <a:spLocks noChangeArrowheads="1"/>
            </p:cNvSpPr>
            <p:nvPr/>
          </p:nvSpPr>
          <p:spPr bwMode="auto">
            <a:xfrm>
              <a:off x="2544" y="1920"/>
              <a:ext cx="1114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66"/>
                  </a:solidFill>
                </a:rPr>
                <a:t>ChùaLinhSơn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57350"/>
            <a:ext cx="2971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573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0386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581150"/>
            <a:ext cx="2895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86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4" descr="flower[1][1]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62000" y="36576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6576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36576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Lạt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61722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6248400"/>
            <a:ext cx="25908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62484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dirty="0"/>
              <a:t> </a:t>
            </a:r>
            <a:r>
              <a:rPr lang="en-US" dirty="0" err="1"/>
              <a:t>sạn</a:t>
            </a:r>
            <a:endParaRPr lang="en-US" dirty="0"/>
          </a:p>
        </p:txBody>
      </p:sp>
      <p:sp>
        <p:nvSpPr>
          <p:cNvPr id="16400" name="Text Box 6"/>
          <p:cNvSpPr txBox="1">
            <a:spLocks noChangeArrowheads="1"/>
          </p:cNvSpPr>
          <p:nvPr/>
        </p:nvSpPr>
        <p:spPr bwMode="auto">
          <a:xfrm>
            <a:off x="0" y="8382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Đà Lạt - thành phố du lịch và nghỉ mát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s72582_2776da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6002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324350"/>
            <a:ext cx="3076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267200"/>
            <a:ext cx="2695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39624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ự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65532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  <a:r>
              <a:rPr lang="vi-VN" dirty="0"/>
              <a:t>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thuyền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65532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cổ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1800" y="6553200"/>
            <a:ext cx="1905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</a:t>
            </a:r>
            <a:r>
              <a:rPr lang="vi-VN" dirty="0"/>
              <a:t>ợ</a:t>
            </a:r>
            <a:r>
              <a:rPr lang="en-US" dirty="0"/>
              <a:t>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Lạt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77000" y="3962400"/>
            <a:ext cx="23622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Ng</a:t>
            </a:r>
            <a:r>
              <a:rPr lang="vi-VN" dirty="0"/>
              <a:t>ắm</a:t>
            </a:r>
            <a:r>
              <a:rPr lang="en-US" dirty="0"/>
              <a:t> </a:t>
            </a:r>
            <a:r>
              <a:rPr lang="en-US" dirty="0" err="1"/>
              <a:t>cảnh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962400"/>
            <a:ext cx="1524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gôn</a:t>
            </a:r>
            <a:endParaRPr lang="en-US" dirty="0"/>
          </a:p>
        </p:txBody>
      </p:sp>
      <p:sp>
        <p:nvSpPr>
          <p:cNvPr id="17423" name="Text Box 6"/>
          <p:cNvSpPr txBox="1">
            <a:spLocks noChangeArrowheads="1"/>
          </p:cNvSpPr>
          <p:nvPr/>
        </p:nvSpPr>
        <p:spPr bwMode="auto">
          <a:xfrm>
            <a:off x="0" y="990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Đà Lạt - thành phố du lịch và nghỉ mát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1143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Đà Lạt - thành phố du lịch và nghỉ mát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0" y="2286000"/>
            <a:ext cx="8763000" cy="329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-Đà Lạt nh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có  không khí trong lành,mát  mẻ, nhiều  phong cảnh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đẹp 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,nhiều công trình phục vụ cho việc nghỉ ng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i,du lịch.Tất cả các công trình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hoà nhập v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thiên nhiên 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làm cho Đà Lạt tr</a:t>
            </a:r>
            <a:r>
              <a:rPr lang="vi-VN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thành thành phố du lịch,nghỉ mát nổi tiếng.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1219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4.Hoa quả và rau xanh ở Đà Lạt.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640013"/>
            <a:ext cx="88392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-Tại sao ở Đà Lạt trồng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các loài hoa, quả, rau x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lạnh?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Rau và hoa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trồng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thế nào?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37338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hậu lạnh và mát mẻ quanh n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rất thích h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loại cây x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lạnh nh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:cải b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,xúp l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,cà chua……..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trồng quanh n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và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trồng v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tích l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343525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Hoa,quả,rau ở Đà Lạt có giá trị nh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thế nào?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" y="5827713"/>
            <a:ext cx="868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Hoa,quả,rau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tiêu thụ ở các thành phố l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xuất khẩu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các n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khác trên thế gi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0" y="19050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Đọc SGK: Đà Lạt có nhiều………ra 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ngoài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 descr="data:image/jpeg;base64,/9j/4AAQSkZJRgABAQAAAQABAAD/2wCEAAkGBhQSERQUExMWFRUWGB4XGBcYGB0ZFxgYGxocGhoYHBgaGyYeGhojGhgaHy8gJScpLC0sGh4xNTAqNScrLCkBCQoKDgwOGg8PGiwkHyQsLCwsLCwsLCksKSwsLCwsLCwsLCksKSksKSwsLCwpKSwsLCwpLCwsLCksLCwsLCwsLP/AABEIAMIBAwMBIgACEQEDEQH/xAAcAAABBQEBAQAAAAAAAAAAAAAFAgMEBgcAAQj/xABCEAACAQIEAwYDBQcDAgYDAAABAhEDIQAEEjEFQVEGEyJhcYEykaEHQrHB8BQjUmKC0eEkM/EVohZDcnOSsjVTVP/EABkBAAMBAQEAAAAAAAAAAAAAAAECAwAEBf/EACYRAAICAgIDAAICAwEAAAAAAAABAhEhMQMSE0FRImEUgTJxkQT/2gAMAwEAAhEDEQA/ALXwntZU/jNQxJRgDI5sjAAiOh1YsvC+P0sxYHS38J39jsdj52NrYyHgHE/3iuJK6XJABYxABEb7zt5emLFleJKFBVoJaREiGAEG/nHX88R8koM6VFSRpgp48YYp+d+0hKb6SjTzA2AjrzvPK2DeR7VZesqkPE8msQd79Mda5E82QarAUFY7Y9WriPl85Tf4WB9/X+x+WF1EIM8sOqYMjxfCUqAcsR3a04a/aJw3UFklsxfDh9cQUqzh41MFo1kmnTnnh0L5WxBp5jElcxhGmFNHVsuDsIw0KcYUauI1TMYZJgbRK77Cu/xBFTDtJhjOKNZMXM4UHJw3onC0WMTdDCzbHO2PXcDDQqDngUE8Iwnu8K14Ur4YGCP3N8e/spxKjDFavgqTegNIaej54ZamcLFS+E1GxRCCNGEsMeNUwgVMEAoHHF8eM4xHd+mGRh1qmEO2Gw+OJw1AO149x5GPcEWjGex1YurEzZWRYEAeEsPeRM+WC/Ds5rDKT8ILqd7EwZG/IGeW+K32M4giArU0hX++Qo0VBMAufhDCQOUz1xOpMqVhaRtA5qbRPUib48eSts71gLZ6ilSm1RWJqUhdS29wCwG0kDlHw9Bid2WySZh2VahSpGqnPwMRYqw3jaCNpNsB6GWOsHlpYMNz4QZBt9eWE8FzRo5uhBj7h5TcXjoZn3wkY26NOPsZz2ZrUcyyVCyOvxXhgwuII3BEGfXljXOzXGzVoUxVYFmBh5XTUjfSQx1EQZjaDitfat2e7/Lrm0X97RGlwPvITv8A0kk+hOBjZlf2CkcuAlTKha4N2kOYqi5sTqX5RzOOuCrKINUX7iHaGlRmQzNFkA35G7lVtzvIF8Uj/wAeV2qFUo0hBjRrLv8A9pGoxyAnffF24PVGbyyJUUOr05kbK48LQY8JmSD8umMx7Q9m83koYMalKWBJEsjgjS7Ejw6gAVM7llMg+Iuc/RlFMMZj7TdLFDTGoWM6lIPLwm49DywU4d24FYhCvdsZvM7dJFtuc8sVTIIudRhUCisKgLGOkWBnmgB9B5HA/R+zVFLAlICkg2DloMSCYg+4B6YlHnldMaXFjBr+WzJIlgBe15tyJi0+hP5YfGaxRMl2mFMpRYlixGggEllYEwAszBET0PKMWFaxx3wamrRzO4ugnX4uisFJuYHpOxPl+jhGdzyUwC7hATpBJiTBMesA4z/tmXBWtRaZBVisPygeGbyLWvudhgTwLKrmKmmvW0QZek0hy06BchQPDyE74k5tNo1s1rJVVdFcE6WEiRB9CDcGcEMuyRvOKq3G1tpaVBjwgk2sZ6AfUDngnRzBAAOHWRlINHM3thYzFr4DDMxzwo5zB6Ddgi+ax4K+BNTNeeEjOYPQHYMrXx6K98BmzuEDOnB6A7B587iPVrYFjMEnC3zGAoUbsTNePKlfEIV8cauGoFjr1cJ14ZWpfbHPVODQLHHq4R3uGtRPnhOk9MNQGx0VMLFTDCUGJ2w8OHnUBN/XGwBX6Fd7547ExeCiLuMe4XvH6PUj5t4HmxTZgwJlYsY8JsT5xY+uJuYzsfA2wUfK4/LEDJIreIi4t8+XTr74RnkKuCNiZ8rbjHnurO2g3kOJvAQEbb8/8RvecOU2/fUiOTC/M3U3+YxDp5lAkKssbSYIva2JmZTu6q3+CoFPmRE4VJKRno3dEFVChEq6kEdQRBxlTZc0HzGXb/8AndPWGkfRcaRwzN/u0b0+uKn29yunNJVG1RCp9SG/v9MUj8Iy+i/s07Q/uqSGPCxU+8/4xce1GUNVSFPxo1Mj+LUpj3DKMY12Rz+ksByYH6jGv5zN6qKsD0OC1kxjvB301xVQwQkutxDICrEDxEqE8TbQC5Atg5mMhqWotVIqM8lAWZTLEBlYAgRKmYnxTFoxXM1nDRzdR1gMtbWOl2/vEjoTiwVOOqjpSdfCWQ03Mhe7DSm/IAESCdoxy8sadotF3siVKLd23eQ6BTTVhZgBa68jbf8Al88Ac72nqmp3Rru1NL/ETqJF9RN2hpgHa2J3FM6GZ1UgOSLSJIEzzjZj8UTC4rXDctBZ6iDTqgMboDGoCZiSDN52tinFaViSpsMcD4i6FhTMLqQEqYvpsBz3M9LX6YtfBswaianUsCpXU0jSdxc7Ag87AweWK3RzgCyD0EAbcthbkBPph2qGCidwI+tp9L3wJLsBYLZk1p0gan7VAEEqNLlTB6ajPn5Yk0/tAohSStY7wVpyI8zIg4pgQFASSJUgjqIgj3wLotoo1SCwKwZEg25/jfzxWHK46J+NGpcK7YUMwwVSVLfDqiGPMCCYYdDHlODek4y/hPGhQ4iFenTZNOhhoWD4h4gIgN4ZBjF17c8FzrVKRyDVO6qz3lNTYEbkE3UMBESFkjacdC5WtidE9C+B8e/aHdTSNMpyLSeW40wN+vz3wTzvEKdEDXYEgSYABO18UXs/2gqRUZWC1W1vUlJlk0Aag1+ZEW3wGbIFKtRayrUZXMsFktYNqA356oJ64n/JWhlxM0xuMqRKKIBjUxtJIiADJ5m17DriVQ4nTZlGloYatWwA2v025+fTGX5LO1qVQFYGqVEEbalIkRJ2kEHb0xbFrKl2ZXYiQugs7NYQxkA7yb2je+CudMD42i8VKSDY77YadBP5YpXG+LMuW0E6XLIV0sGVGVl8MgbiOXMdMVvL9qhSpU2lqlQPq+Ix90iQBJlluOZBM3sz5UhaNXSnJgLiSMj1PyxX6PbSnmVIosAZhhphhJIBsYM9OXXngxlapp0wGcsY3YyfmfP06YdT7GpCsy9OmfG6j1MYSmfRlU6HANpsI9QxsZtF+eK/nc3UdzIgNYAORabNpAIJkSJm4wvKF4Gsh1kgFWYsE1MJIupsDci9+QjCtsOC100QgHeR6Yk08sgvGB+WrqUEEW3i1/Tlh5MwcHLGwSTlVNyMNHKQZG3I4XScsDCn16YkZfK7GZ/DA7V7CQmyzE7Y7BwLjzC+Q1HybTTRtYDdfQwRf3HvhwUu8RpiQAo2mRJJjluL4VmGDM5VrE6h6HkB6icMrKkHVY7gb7SOf6jHLdnSR+Hgw0GCukj1LgAdOc+2CnFK5AXWfHqknqZ3/D64gmgUKgnUrgEhRJJmdjBmOXp1wrih8KE7n8bSbeeNtoDWDcOB1pyy+SKfwx52vy3eZZTzVgw/H++I/ZOWylMnc0vywSqLryxB3j8MV0yPox/hZ0VaieZH9savwjNa8ovkMZw2UAzTTaWj53H1xfOyqEUWQ8icUkhE8mYdqRpzNbzE/Jhgfm+IFqemfgNvQgT9Ri6/aT2epqO+pF9V1aSI2tYKD9cUOrly1WpSSTfSOZufLe/lifXJVNUCM1Wlgeok/X8oHtg7wHMqWo06gUq7ENInwhGphSP6iZ3EKRtiD2p4A2UzL0jqISFDFYDeETHLriLQzZVqRG6GfrfGD6CbV3y+YajUa1Nyh5ixjUOo54PiqNBIBaQvWLkz7YrPag/6ljEalQ/NFxN4TxpFpim6Fj92LmZkenXCTTAH6reAAecdP1B+mBPEIWjUCiC0ardWI6egx4/HQCEiGkkki0exHIThjMZwVKLXvqHP+Y/OxOESyZDfGMyTnC3ORj6M4Lm9WVR+YAb5gH84x858dyrLVSqR4aglTa+k6WHlB69RjfOx9TVlFHWmpH/xGOiQqK3xngVCpmnqUnZDWpmoFCKUZgGJIYGdRJMqREiZ5YonEM2+XzdUVTqc1JDQaY0hoDi8aTT0mDYRvM40LMJ4SwEmjUJj+R5JHpOof1YA/aR2fRqbVwo/eICxH/7VFz/WrKT1IOJ9UwqTAucSk1Zl0mUga7gE1DAIWYKTqg2AJWY3xApBxWCEhgH8EqVBGvSNjsQZ+Y64g8PqNVcA/Eab0x5kUTp8jLafU4mZavLUHJMgnyspuZ6kGf8AnEnHqPdsPZ3tQyZUox2U0wjATOnTINrc+V53xXKeTFQBZKSfiP3TPIgeu/XfGrDsjT4hwtQygVFZnpPzsfhPkYgj0OMwqUnoE0tB0F2JMklXChCJmR6Hp5YCbSyLSvAxQUZbNC5daTm11LARJMbSpO9vacGs32mNTOGor6QxACzpfTEFTb1tt674DvnxWck0zNh/MNx7jUL+RMYhGiDm6cggGBcEbyPUn+2HUmkDrFln7Ydq/go0ahVSoNTTZtTT4DYGOsGDJFwLr7D9q+5aorsxTTqBbU0PG0SfiU6pnlznAHOZNFzK02GosJMnTcBouLD4QffbomhT0Egc4gqbggCAGHlEjqqnld/M7tiygkqNOyfbugPipOCT4oBgAXkgmQYLH2wV4J21y9esaYBUGBT1bubzbYA+GOZk9MZambqM2pxrCA+JiZiAFBMTY3mxvvsMO9majHN09JUEPqE22PkDJj64fyN6J00bbxvjn7PQ7wLqhgCosTJvEAxbnin8O7eBXYBiEkd2h0xJKjSxAkXkDfcE4pvbnjIqVe9SsXPiUUwPCoEIrAGfjiSZ6eWKvwjivdlizySAdQAtBB2YC+wBFxgS2Nl6PoZO1lCB3lQI/wB5VbWAeYDBYOOx89HtNV/iA8giAf8A1x2Ma2Rc4okkQefQzfeMR6rtC8hYkdDv8+XviVlqWpyGAAbxW6+VtxG22/szngBTEbjbz5fhiF1g6hps02pn7wgEQwiw6Dnb254bprrKyTpm7HkJ8p29P8ozVKPhnnqHKBBvf8otiw9juydbPFhRAIpgapIUHVaLm9hiqpCNmt5BP2PKipmf3aJCkjxQWYKBCgk3I2GDGXoIAE1gFrqCCpgmNiBH/GAXbThNenlaa01Z0WsjwADoCyRN7gGBbA/JdrAMwiMDdRubDTIAja4n6YerySusDfFuxFfv2cBQkggk/X088H+AcJqqzShg8+XWx5+2JfEeIMtPwn4GU+xN/YicEeHZ4EahaQGI5SRc+++NbMkrKB9oGTdUYQRNh68vwxRezOdehVaqrQdDqevwMwM7WKjz/P6OzmUp5imVqKrqeRAI+RxknA+x6085nabHSKSkrqAZWpvquUIvGkfNsFMFDf2h8T72hlix3LLvsxDqrDzDKD6j1xledZmhoJJIJkSZMGSYkz08/PGp8cziVMyuRrU10/ArJpBStpJDrpA1Sx+HmXxU+O8GSlReoheBUdGBpiVCjSQxEW1izQPiWYOG1gyZycbr18u/fA1kppT+NQ0EhlMEiRJUEkeZ64rxp0/2l9AAXUdKlhYMJWDYErI+WCnY3NE97TBBZgGUMoadAYwCwIBieW07YC5/Na1pMfiC6STF4Mgm0zeJM7DCtWhlhk7PhDTRlSGkkktLMIAvy6n39MC8jRLVFUEKCQLkxOwmJP8Azhw1QYM7LEc5gD5zf39sKymVPi0MpZCIbYQTpkT/ADFd+uJxQ7Lb2p4O60aAaPBNwwPxM0235LjWewKnuE6aAAeoxR+0FXvuHJVp91qCKzSBqEICw8QIN5brB8sHfss4zUZ1pVCsaJCgARIDLZRG0+d8WatEU6DvEeG6ajqNqqMP6hdfrgN2my3ecPqheVNKi+3hP0Axf8/kg4nZlOoYrVWgNL0yLEOnsbj8cTQ9GD9n6pXNUjItWpzO2mR+QwS4doJKMDqWwEGzCYsBuSkW39sBs1R7jMNIkI8RysbflhWbqaqtXxtoZtRHM3Ptqib+eFmh0fQnYCuDk1XYqzSDvv05WvHnikfaXw9KOZZmBFKsupgoF2Vhq8w1wQQeRBBDGLB9ktU/9Pp6vi1vPWCYgk77T9OWPftYywOS1mfA0EjeDH5gYCWKFsxbK5KoKjU6h0uhgnfYkHblP0xJpcWAbSUksoQ3AEi0xyvaLeu0NZbPF6j+KdYBE72mZPufpiM6/vyBtJKxv4rqPX+2Al6YyG+KB6jOSboPECdjzAPOcEaFCAdrm8GTKkDkOsj9DAYaoq2a5iYMfEIBPK2ClPOQ5OksJLCOYaQT5iDuMaaxgD0TBXElS1z8IiPnNwcQiR8QYahtEgjlP6viHng3eAbrA8Rty38iNo8seZukxUldLMbsBBNuY67nbyxONomR9RJOokiJ6Ta3/HphK5nVFoI6WxHTNN5H2GHGMgm14/X6/LFihIWsw5fr5Y7EQ1V/h/H8sdg2DqXfifBaNFEYak72pUK0yW/dUwF0XZQSSS9wSI04rOYrwWF/xII6+/4YuHFcnfS7swVFCGfhAsROkXkty5YdTsDlwtIs9b95TVvC6xJ2+5abW5Qb4jBWyrkioZLg1WqHdFYqsB26Anf0AN/UdRja/sg4KtOg7BHXUfjPwvaJW0RIO3XyxS+G5WjRBFMu81EmdJkTp207SPwwb7L9v6zNUQrSREVn8KsTZggH+5A3HLlyx0NYI9rNMrZimwKGYgHfof8AE4o/E+yWXbMs4aoj04gAghhE81sb7zz8se8T7WQpZAmrxKNU6ZG0w3nijcU+0jMK61ClAkryDwbbHxzIuMZYNvRsFLI0alOWJhgBytuQdvPDL5LudJB1IU0gxB8ItPyxTK3bl6eTy9aklN0ZgtUHUChIsVIaCJUiD1TqcWXhvHTWordCGEqIIvtBOvaYExaZvFwaw1wLN6tSk7be+POI1gphmgx4Wif4pU+R6dcAKHGlpOSBym4PuCJsRH4Yhduu01WlS/2FqoAH1ByukXB39rc5HTBWWA97XdnKdY0atIBGkNEWaI2YBgGAiLwdIwI7V5XWoqKaJPx1Bqs6N8cgKDcaNrkgdAcN9lvtE1lEqDSChRBqLKdN4NrEgFRA5+dpmc4bTqK2ZpeOn3bE0TvtBSfUCfWxtODoFGddhssKdcvVVWXui9jchqbixFxIJtYggdMV7ieU0FCPgaSBM2BuD+ueDOYzC5atUREJEaFGqfAQdJnTeQ04F5iqHRdWoBTHWQ3Of6cF6GV2Q1qWAINj0m5F/mAD7HBPhf8AurBEVqZWNoYSE22IqU0af84j5bJ6tjY2BiYsYmDvcD3wjI57RUonUP3dXUDEj4lPy8E4nHYzLrwo95kiJEygA6hlZCPKJHyxZexb6c5RfawpwP5dIHzB+mKXV4nSyzvTbV8YsoELHiAuw5EYn8H7X0RX1+NVDa7gSAbGwblI+WLN4I9Xdm/CsRUKtsQCv5j8MBOM5fTUB5E/4w72Z47SzdImm+ru2jowMA7TMQw/DcECfxDLiqkqQY/EYkUPnftllP8AUuogFmt0v9N8QuM8GqJSLGyMQUiYm4aYEAi467eZxZ+3nCmTNBmAAkGWIA68z1xVuI8S1Hu3aVsYDCAfi+IHYlmMelrYHInihoM1D7H80TlHUn4Hj6D/ADi5dq+H9/k8xS5tTJHqBI+uMm7C9tqWSZ1dGNNouo52Bbf4QJtvjZDn0apSpoQ/eI7ypBARdI1eYJqKB6+WMKfLdZijAkEQBBj5Gf1tiaqkhWOwOjYfFBJAjcQsjzxYO2PAwGdbhqNV0v8ADpLl0gj/ANw29MVPvPA87gz9Y9jBOFkmOsk2rXCu0+MeLyA1TBteASCLC4GIdImpXRUPdywUNDQAbSQgLR6A+mJuYpSA0bgXLCQR4oJmSIA+uE8G4aamYRFYKxYKWnwrLBQTHKWAtgesm9GjcK+z2lmMt+zZgPl84ssjd26oFkBQ2rwsGO0QfkZzjiPBauUzDUqw01KbQRuDzBU81IMg/wBox9JZXgiLlu5JYiObFoO/hJ8WkHYE2sBGKR9tHAi9Clm0Hipnu6hG+hvhY+jW/qxuuBV8MWbh5Oo6hqudPP03iY5DETUyEggg9CP74l16pXY89tNh89vbCZ70AMSNOx3tEkG874KCNCoP4R8v8Y7Hgor/ABn5f5x2CHBqeWyj12FOkwgqo1GwAESbi4gke/la3cV7NLRSnpqF9A0NIgDSNYjpE/LALh3DKyBHpaFNjJXV8MERqQxzuLbYIOc8Sf8AU0ryWmkhJJsTdN4ge2OfjnFLZuj+FZ7O0f39NTswXfzdQD9Zw9mezX7LXzgR9SOPCYiAWYlfYgYKnK19UrWUf+mjSaIMg2UQJA+Q9pdHL5kz/qWIO/7unf8A7T9Y5+9/NAHSRTquoqwPVvrr/OMAq3Di9FgY8JbSZ2kc/e8dJxppy1R//PDHlZB72WQfbAbP5YglCFJYEXIuN7yNvlhZ88awwKDjsgcF4fOWr5adQALryJ0wZ8rqvzxY+zeVYUiqg2kjn9wMD80nADIcWYOSrsPIEqYPUjef7emLNkKtYailTUTch6hYC+rkbfobYhHn+jKLkdxbJOa50gwy6hbmRq/EEYi9sOGVH4cSFJKiIgzpJj8FGCNXM15uaYEfdaoh9Z1nHVuP11WKbG4+69yPWPr64uuWN4Yrg16McoVDSanP/luCR1AJP69caz2RpulWrTSWGltLAGLWB9wVOINHiaVHIqmmrkWLI7sxvK7C4AHUHV5HCq+fVvDTYu3ktT0+ESY258xilt4FbzZnva/K1FzlZjTcSZupAiN/TArNsDSEXOqYmYBX++NSfg9YaWZqQJAN2qoYI5qT05eWHaVSqggVUQeQc8upUYLv1RlNLZkOTLowYK0SJEGCOm2PM8uorpVpMiIM+Vo3xtaZ2qIUZpmBOyDlFx8RAMeXzwmrxllHibMVbWDhAsX3BQ6vW3thUpj94mXcV4PXq13JRgSFbxArMoswDc3tgK1J6bEEFSLHcR+rY1NeE06tae6NEuIB7wBL7AKKd7Wt5euLTwrsiXDB0AIYqFJiVAFxpsyTaYM87ggB9l6ApJlO+yrjbFqunxVVVSv8TIpE0iRuhAKgGdJ0xAkHbqdRQbfDUMg+f+d8Z5/4fbK1KbBFTUNKswWAWg6DEQdUH7otZrWuHBcz3lAgAqUdlIJnS6sZE+RGx5RuCCWUkzNAP7QuBLWpGRcbHHz/AJzIsKhQXLsEA5k6hA+cDH1Jxmhrpn0x8/dteFGlX1LIM6h6i4OH9CrDKnTcaNMmZte14HtcfX5na/HXXuVpVWRqYI1IxVrhYEggwNM+/wAg/EWXvWIXwsdSiZ0hrxJEmJjDmWzuiCqMxgjxeJbyDAIIt1wlZHejc8t2dq5rIZTMOS9c0/3hgTURiY1bS2gi+83xmvaPsu9OpVfu2QFgQNPgIYEmxFof2jpjR/sx47UzOXd6rmQ+kEOIVFVQo7s/ADDbCDpY8saAmZkENeLEEWI6x+WN+hY/T5VLuGAK2gRYQI3tEeeC9Guq09dNV7wga1SVLRptpWxh1DyLk+2Ni7Z/Z7RrU2eigp1N4UQGPW2x88YTxfhVeg4V6dVADFxE7TBgdQYvuMI42PZo/Zz7U2WmA81EDIp1DxAEkNpZR4oW4BHuMaXS7nOUHUMtSjVUrqUyLWkHqDfHzpleKal0MoDC0mQ38pBteT+OLx2P+0lOHJ3OYRyJNQMt4BAGkKxG5DE3HxTjR+AZnnavgNTJZmpQqidJs38SnZh6iMCBXK7Ej0xuHbuhl+McOOcy13pyLgBxpuUYAnkQRc/EMYc2TfTq0nT16YZhQ5rU8z7xOPcMRjsA1H0Lw7OKSouVgCJNiAvy3HLYe+CP7HS8JNONVoYEz79fXy64FUKAp6VZyYAJNgPhMgkbtaeexkbYmUOMZZxNSQRA8Svp5xssN15jHkJSejqTS2ETkkAEKlrefpfffEd2BjwC/MjTbkQfljxu0+WUjxMxO0CJtezEGbjlgTU43VrMoy+WAG7MXkxtaIj3U4tHim8gfJFYHa/eJ/C4JsCSI8JNwVv/AI5c6HxnMMarAhVDApG91UQfDeIhtQ6ctsWrO1cxqKnL6jMnTWZkEHmxcKGEzHTbpitZ8KKoqsAoFoGyjxTcfF4W3k7nkRB6tPJN5yROBZU6nLETPhETImfWbfKcWjLZSW1ikNQ30nSsGBdSIMAfLnfFfyfEKEgHMBSVClCjCIizXEk2+WLFkOKrA01FaWMEH4oFwJMjb1EjCSu7Hjofq8VQNFSEkyWWqJvdhDSZH8pO/LCsxxTL00MojTuTUYlvYUt9uVrYKZXimpZJ+rEDny5/rrhX/WkFmLCLzqgEf1H++GX6Rv8AbK9lqK1CQjFUJjSBUZbzH3R57WH4FMv2fXZasjmAg22vLE/8YJUs6tQalclY2UBh9AfxwtKVSop0VtPQhBqS/MMb9Lgb4PklpYN0j7Bq9laYgw8i8gEE85kEfL5YhV+AIDYkE9QwPsC/oPlg2+YZIl9RkLZYExe6khTzg+XXFd7Q9pGRtgCsHrIPT6/OwJwPLMWcYqNnU+FaCP3guQICg3m3IxfEnPcYq0ILFSp5gTy6qBAPmIxWU46D4gTMSfFzBjpEWPz3xJbieoC4n089rD9e2CuWV/kjmfJFaLnwmu9E06r0gKVUDVpvBJ8Gra+0NceKJuMXOmyV0lGMbhlNwfy9CD6Yy7Jdrf3YpNdAum8yFg2t0Jx6lEuxOXqsreIg6tL7m5gwSI/CMdEeVLRu6kaoyDTofxiIJI+L9b4yH7Q+N5zh2aapSrv3bnUoIUqp2KkaYYRtPl0vqvB8wKtCmxPj0LM7zHi+ZBxWftL7NnNZay6mTkDcjyMY6UzAj7M/tArZ5qlGsNdtQcBVCQt1KhRYlWIN9wDhjt/wbUpIAtijcAr1OH11ZUKVATZyNJA+IehUMJ/m2ti7Vu2SV1alWCq+2tCxpsWgiAw1CZBm63F8PFgaMe4uAHsoXwrbp4Rf3ib9cR0fbe19sT+0lHTXYHrF8C0N9p64Mh46LH2b4lVopVfLOy1EKMyxKvSGvUrAC66iljYzjXvs27atn+8FSmyvT3AJKFTvpJEgyQdJJgTGMEpLGs6iBGk7Eny9LD54tX2d8dpZTPrWd3Cd3pZuas4AJMG6ztvynASwBo+k0WRBGM37f8MdVdHLGjUBHUCxiJsCDfFp4d2vVjAenVFiHR1I0sJ8Q3Rog+JUUg2Ym2Cv/VKFZSpdWBsRIYX6wSPn9cLoW7Pl7K5FpAuYbeY02tHO8NPKww1xyowgzJEgk/ENU9eRk+4PXGq/aJ9m/dTmMusJ94Ly2uVjbfbyxl2cfVUkrNiCvIiSd1NxzOBXsdOxHDu0dejSKU8xUpoTJRDCsYgyAdyABtiRTpELqWHTpYmIEaltIBJEjoJiRjyrwcORA0HedSkG8bCSOd7jyF8HslljR/cLWV5+6Z8J5kELI6bCT1tKdh0gJT4IrjUFUT5H05MMdi21FpEmShIMf7KN8NviAubb47E+7GpD9DPqKYAQiBIAUg2WSsgCDq/DzkyKXFqZEdwrW+8ah6bmWj2A/DDFHgDNHdqzf0z9cSanAMyo2A8vCfpOG/j0S8nsZo5hEAK5ajIbUILiJ3G4n16csEMl2iqqZhKf/tog58+Z364gvlc0BuB/Sv8AbDC0aky5Y+ogfWMUXB9FfJ8C2d4u9SzMpX+F1TSJ9vzwJrZZSZZwb/Cqgj5B1AtFow/3C/y/KfzGHMtRSmwZgtT+Uzpv1BMGOmH8MRPIRRksuNg5PkVHzm4PpOH3cIvg7wdZQkexDQd59sPZjjP82kdFUAD6Yif9TVvvz7zgeGIfKxpOKV76aqp0/dMDv1708sN1s/UVtVOpUDdNRUOd41bT67xE4WcypNmOEsfP9e2KdEL3oiP2qYiHZ9SzYnxRzAmxP8pHIx5OU+06qUWqSEYXa8qoEyySTbpz6QcE+Hdn6lYzSExzuo+e0323xYc79lNCvTYuziuRJqjcmAIK7MLc7+YxCcIrCKxk2Vejxp8vmHoNUVlcEqW3noGO456W62KmxFdtc++mIgEjSQdQNy0bypvsentiDx3hNXL1mWvDspB1EGSNtXQzEXHIA7RiPRz5ajBXwBypUbBYBuRGzCZ6+eJS41akaU3VEOjmIpm4JuYvIB8gLi8wD0tieM2VaSdQ0x62BFt7g/hGBxQ6VZQSLwBexG5i/Lfz36+6GUKTswvMbkQOerkRPla24cUyTRPpZ60iQDe87SwNzaRoHPn8ieT4ppDGSNNo5xz2PUx5zipZnO6xYwVABMm/66fgBh+pm9MTMNa5AkGDHXyB5WvhXxWUSRpfZztm9NrtYnxT0HmOZH5Ysdf7SwpbSvMWny2+f44xLKZ4jULBogXgzOw5f5jBHI16j3IJgRvJ1TtpG+1vX3wPzjpmcWjZstmcrnqYWuqs1y5IIsZgAjabfPFU7ZfZoQBmMie9hFVkDeMBVjUsWPhCqQBNieZxC4ZnjSQSAWgknci1hM9RPpG9sSclx1qbhlPhmYmAYEi/lJ6nG/kJYYjn1eSi8ey7NTV6g0sCENrmBveCTH+TiDQ4A1QyTp5CbTFojkZEY2uuMpnaY7ymBVDFgZAglrTIiLhQL7D1xRePfZ5mkcuilqRIuKlMuo6i87k2G/lvi/fuvxGTxgo2a4c9IlTF1mD68vr9cDy5HKD5AYtdbJs9HQ1NhVQkqGk6h96IkEgdNpwLrj92U0Gm0iVPwlgCDbedyPU+uGhLsqexkyLnuIM+rUt1CKpiNCqNOmwFoje/hF95Kdmu2Ry1Y1KdNELrocAvoa25QsRMwbEQdo2xER3Y6QEQMAGEbwZEybiYv1jE3NcCZaavoDBZUgFiUAhlqRc6GLNcCAVvuJZhVGl9iftNevmEo5gKKdUELEnxfwnVbSQD5g6eRx79o32YgK2aygIG70xyPNl/MYy3K5uvQdXpNGk6gVBtH3bmY5eYkXxv3ZjtRQzdGjV1BHcmmpY7sBdDeCbmJuRcbjGWUB4Z851806vcmDEiYvsTA+954M5XVTIcTCwdU7EwfxH6vjae0X2X5PMFqk9yTclAIBv0jrzxS+L9gsvSUinnkZuSVBpJuD8QJHlcAXxuuA9gAuVzLjVpVp5sKZNrXJEmIj2x2J57JZ9fDRoVDTFgUJKnqQQ8XaTbrjsSsfsXPO9qiwhIppyVQMDhx4g3JI5wYOBIYkbD23+eOZ/LHV1tnK5MIZziWoWLR6nAitn9O0n3ws1Z54ZqKvM/TFoomwTmePHUQNRI5Gb35ESPnjxc0zL4ywO5EyOtvQT8sP5x1GyzgNmqOolgxPl0P65YZ0Msi1z9NmhmIU21OwCWvyB3PkcO16YpqrMroj/BUKk025+FxY2g8sdkuz+YzCHRl2ZYjVsDHIFiAxtsL9MOZbjijKNlKoJQgqCR8B+6esq1/mNiZR2UpBLstw+jmq4pM7NIMaDcEDqB4fe3piW/YWs1RhlXZoO1QMFi4+OCv164B9ne8yVWnUpMxLeEsDYDmVOxXmQRNsbhwbia1EGwJMEDk/MDy5jyIxNyZkj3gSd1QpJUUI4QBgIjVHi2swmb/wDODAg/r9W+uIeYWRpPt5HHuQqHY7jEHEqitdvuxi5ymI8LrdT59GjkbfTGY8M7FVpKusQY0nxCP6foCI26Y+he4DDCKORQchOMqqmK18Mryn2dgeJteqBfVBJ6zyP4Y7PdhE/gg8mET7wI/DljWXyy9MMVMqp5YokhaPnvivYt6QOmnqHI87j6/Xc4AVOFSfFTCnpB5ec/h0x9K1uD0yNsBc92RpOZFMflg9ImyjBmy0WCgibSJjy3th/L1GUzAUzPwSDbY3uCfX6DGtcQ7CU9woHz/wA4D5nsSgG4/D8sbxRYO7XoqFDPmorBl0sLggyh8LekERMTz8sJy/EgADMCfOwsLjpaY9hi68C7PIEr0jTap3um6lSV0EkEWFwzTPne2A/aL7NalCj32W1PTIM02AFWnIYOLWb8Y644+T/zpaEku2TsrmgRIM3seh38/lGG85Vqq/e0qrpU06VZWM+S7jfaL+otNe4dX7unz36SYi1/+Dv1xYMp43AN5tYyf1ECfLHFnjlg0ItaBvDu3Ob70LmneqgddSPTB1pN5fTqUxsReYv1k8b7M5bMhauRrDxOdVKsdDa4kqrnw6iCCNRAPIk7LznB3qIyosnYNPQxBAFoM895vfEBezuaVxrVDFtZaHiYuLgjTaDP549Lj5FLLLX8K5nAaZYHUjIYZDZpBuCCJBxMyPEWYqAfEkGnJMsYBKCFIm9haSRvtgxxPImsQKqElFYAneAIRdRHw6iLfKMBczwhlo+KBpqABtwQVIMETqgou3UYpJ6CmmKqcbqL4gCFYgkbXAmACCIBmPTBHh2dVqd6X7pm/eeImD919IPgKElpA2JGzEYhZcazTLhe6BKuwDafCO81KIBUlSQAREzbfBGlxE942k0gNRUotvCbBgJKx8NjHkTFklh2hksFk7M9oq1HNPls/UY0V/dvqltJBBWojABlEHUH6EHniwdtOwS92uYyrGQJZBcVFkMWGm2oDUbWIO22KBx6q9QJmAb0v9PVnmoZjScjoysEJ6jkcXLs52zZMslNie5phQzAa3pKCLkffQpIPNSBYg2dvAlFePaGqnhWo4C2A1bAcr3t0x2NLzPB1DH/AFWmYaCFY+ITJYoSSZmfPltjzEPH+zUjLRnz0nzw2c4ecny/zhJp23/HDFaQDecepRz7HxniRcQOv6GE/tynYfXA3U7G8gYI8Ly9APqrs0dEWC39UyPYYEngbqGuF9n6tcBlUFJg3Go9YEwT8sK472HIVquWlgvx0z8Q+d/Y+3TFx7O8YylQ6KVRQx2EaWP8rK3x+on54LZrLknUoioo9nXoev5Y5XyOyihSwY/lOK5hkFGizFWIHdxMGd1ESpnfTbnE4suR+ynvSGrVdANyqAFi3NdRsNyLgxbFz4N2fo0atSuiQ1QXHIL94Acr3ODTUJ25i3mOh8xgeT4FRKrnuzNH9l7ikiimFlSB41b+Mndg2xPUcrjEXsRVpgCmQRVUmT/MBynlDGPTBXOK1Or/ACPcfytzHvv64FPkNNZayGCGGoDb18pnDi+y4rX1D9b4k5ZfngDlM142HI3GD2TqAgGN8IyiYToCMesBM4itm4ww9fVy+uAogYRJGI2YPkcDHzOk/EB/UD9N8eHjJHMH6YdRYLQ+ascjiO9Y/wAROE1OPL/EV9gcRj2gRrFkfyddJ+e2GBaHqtNiP9yD0t+YxBqZSptYiLEbiP8AGFV+NUVHgAnmJgDA+v2sKR/telyfmY/HGsDZNy1Oqh1KAeosJ+n54LUJeQyxqE3/APqeR/xisp2xpOeh6owYf/EycWLgHGVqHTqVrWOx9Cv62wJZCn6Mm7c9kXoVz3awlQkgxYTy1cr3vtA88SKGbprR7sLDqAzfdbSxt4ovECRBxdu361SsINU7CB+t8ZxU4fUV2mnBkiSJ8MKBsNiSduY2mAeLl4U1Y3asIJ8OzC1qqUiqxVqSSRLRE2PLpE7nF+p/Z8rQWrPJE6SAQLDz5WHLGc8GZSyOleXUwZlWRg1r3BG3zFsaGnaEuabA3NIt4ps0aypANhKMp6QTywvD+P4sCVkPifYoIPi1EwI0DczoBlubDT7jFIr8DLk6RKFAzBtB1A3kA7SoDBhfnIvi0cQ+0OrJSpSVYgNEwCSQoAO6kjexmDywFPFopgaFJlk1wBIloJvpAILbgbc4s/JOg9Stv2cC0qhpBiGsqlgHA56HZQrHbwEA/EA0nEGjwxw+Xks2hRNNlII1VPFYkjVoDSu/hFjeLNnqynRddTmSNRANwrPbab+tyOokUHpqpFRNdMSoIIVpC2cODMl58ItCmcJ5bwxousMq9ThQiojMxDKstpuAsBmYQT8QO2+483Mrl69BmpuSr0yFgkE+Eqx0lRzVjF/vdbYIVI0s6gXaajCJm9pIHxXY2jxLblhjOV0Y6pltrSNiIgbGIP8A2i+5Hkww3bLRwftdUo0VpzSXTNiQu7E/DMCZmBAvYDbHYr1OiCJ710ufCtKqwF9gyrBx2N5ZfDYBtDi6pZqYb3v7DDL8SRjYRgbw9mQHxNqYQSrG46E8/TCmQyAsXsBuSdogcybY9dv2yHRBMSfh8XvfEvs3wU5ysEEgi7CQPCN7nY3j3wJ4hwnMZaoO8Uj0BkHoQQDN+mLv2eyjHTWAKVAImIDDYq4wkpYNVFt4VwujStTRaZB0+IHTqmysfjpMTsbgzzwbLlhsVdeR3HkYsQeRFj7QAdDiAzBhSEzCjSNV1qDnSqA/EDsGPvzxL4bnxUWLoUOgq12otzptzamTtzHqAcc3osn6JuXqQ1ratvJuY9/1viQlfSwU2Vrg/wALDcT5H6RiOEmeR5jmrD9b88SquR1r63Hkw/uLfLCILOzeVFRSCLjceY5/rl6XFUuHSSD6H0xYcnSJAPPY+fQ4ebKRcD1xRMRpAmjwJQQ3ityxKAdbIB7/APGJ4boMM1a8brOHRgHncxmBt3Y/rI/FMV3iHGMyh6+hn8sW2vxNRvTn5YgVs/RYwUUHoRh0I0yl1u1tUfHPyH+cQ6vaUG5pk+hYfhi5Z7J0SYNMH0K/hvgdW4JRO1A+o3/Xth00TaZWl47qBhCOknDK8aeSBC++/wBcFq3Z9A0w4ANwSo+v+MM8Y4qXPx015BFUQB73OCKD63EKgVtUgBduUkhduvimfLASrmbzE/r6YNUMwz03ViJAGk2HMGNug/XMXWpFWGpbSLxy3/DyxOLy7Hfoj5rO91UDKJ0VIHPxKLzJ2JJMfLF/7C8Ty70FrElaoOhhMnUD4SBf4hz8j0xnmcyIZpqCwZ2YdYKiJ8zA9yeWC/ZzgmYqT3KMwcQY8K2JgmLSDMYXaHwi+ca4zUgwQB53+Z5DyxTOLZ10pjUwDMZLNtcQFGkyYBPIwZOxBxYFyD0gq1U1+AABizA6QoY2Owuf78hHGKr7miCpB5tEESZW3hBIPpJ9OVu2O3StgTs7VqLVZgQSjEEmWUpYMGMgXU2PlbBilxh0I1OppgtpjdSy6dUWMXmIiZNpwOXI93IK6SfEwEwrFTpNyfusR088eZzLiQFUsxUD6yTBO8CB/LMecOSdyDaQUz7U6rI1TWYCTdUU1CI0uN9JhrjxBQpBsAQVNiakvu0TaDAI5HYi1hYA4md/4qdRhIkiTfUNQmRsRHhjoVHO8Xuf3gkiF89wALCQIMST9doxNvAs5UJ2KAAyCRYWPjJgdBBjyk2OJzVFKtJKoCBymZLTzsG5CLO/M2gmoERTHiLRtdQxPXnCsR6qeWGaj6oXlOoyY6W36Ry2E2vgerBeLJSZ1j4gIjVM7HUhMwd5YDrJ8hd6tlgnjcnUx1JTJvERqYTYdAfwviHlyp71rNYGBcnTGkTvEMoE2E9BjziVRQ7nUztOljBAHiExzI8Om4FiPI4wVsmtVVrs0k3mN/r0x2ItOqSPDUUDl4I2t/DjsDsy3eJVMwxke/5YKcEP+ty5594n/wBsdjse0SZpPHVmis3/AHqi97SLenlgkhkKTu1OmxPMk0lJJPMk3nHY7EZCrYGzrRmkIsbbYtGZ/wDyKfzZdS38xgiT1sBv0x5jsB6Ct/2GMpuvmg/Ef3PzwXojwH1x2OxMqx/KDf1xJbHY7DE3sai+GKwscdjsVRgbm1EbYr3ExG2Ox2HEYPdrDHj7Y7HYZEx/K5VDuin1AOGs3kaYJimg/pH9sdjsMgMgVaCgWUD0A8sOpSUu0gG53GOx2JP/AC/oy0Kz2Sp/suY8C7g/CN9W+2+DPYcxkvRhHlcf3PzOOx2BLQ8dk7PUgYkAxWBFtjpi3S2B+aoro+Eb0+XUpPzk/M47HY5WWkUQiaUm5mkJNzH78R6Qqj+kdMJzCCTb/wAykPYgSPTyx2Oxzcm/+CT2DW/20/8AVH/YD+IB9sR8qoFVxFtMxyksAT7jHY7A+k+TYjPGXSf5z7y18QWMC1tvxOOx2J+h3oJ8MH7msefdn8f8DEPMmXeb7fiuOx2HWyhNyP8Atr+ueOx2OxN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AutoShape 10" descr="data:image/jpeg;base64,/9j/4AAQSkZJRgABAQAAAQABAAD/2wCEAAkGBhQSERQUExMWFRUWGB4XGBcYGB0ZFxgYGxocGhoYHBgaGyYeGhojGhgaHy8gJScpLC0sGh4xNTAqNScrLCkBCQoKDgwOGg8PGiwkHyQsLCwsLCwsLCksKSwsLCwsLCwsLCksKSksKSwsLCwpKSwsLCwpLCwsLCksLCwsLCwsLP/AABEIAMIBAwMBIgACEQEDEQH/xAAcAAABBQEBAQAAAAAAAAAAAAAFAgMEBgcAAQj/xABCEAACAQIEAwYDBQcDAgYDAAABAhEDIQAEEjEFQVEGEyJhcYEykaEHQrHB8BQjUmKC0eEkM/EVohZDcnOSsjVTVP/EABkBAAMBAQEAAAAAAAAAAAAAAAECAwAEBf/EACYRAAICAgIDAAICAwEAAAAAAAABAhEhMQMSE0FRImEUgTJxkQT/2gAMAwEAAhEDEQA/ALXwntZU/jNQxJRgDI5sjAAiOh1YsvC+P0sxYHS38J39jsdj52NrYyHgHE/3iuJK6XJABYxABEb7zt5emLFleJKFBVoJaREiGAEG/nHX88R8koM6VFSRpgp48YYp+d+0hKb6SjTzA2AjrzvPK2DeR7VZesqkPE8msQd79Mda5E82QarAUFY7Y9WriPl85Tf4WB9/X+x+WF1EIM8sOqYMjxfCUqAcsR3a04a/aJw3UFklsxfDh9cQUqzh41MFo1kmnTnnh0L5WxBp5jElcxhGmFNHVsuDsIw0KcYUauI1TMYZJgbRK77Cu/xBFTDtJhjOKNZMXM4UHJw3onC0WMTdDCzbHO2PXcDDQqDngUE8Iwnu8K14Ur4YGCP3N8e/spxKjDFavgqTegNIaej54ZamcLFS+E1GxRCCNGEsMeNUwgVMEAoHHF8eM4xHd+mGRh1qmEO2Gw+OJw1AO149x5GPcEWjGex1YurEzZWRYEAeEsPeRM+WC/Ds5rDKT8ILqd7EwZG/IGeW+K32M4giArU0hX++Qo0VBMAufhDCQOUz1xOpMqVhaRtA5qbRPUib48eSts71gLZ6ilSm1RWJqUhdS29wCwG0kDlHw9Bid2WySZh2VahSpGqnPwMRYqw3jaCNpNsB6GWOsHlpYMNz4QZBt9eWE8FzRo5uhBj7h5TcXjoZn3wkY26NOPsZz2ZrUcyyVCyOvxXhgwuII3BEGfXljXOzXGzVoUxVYFmBh5XTUjfSQx1EQZjaDitfat2e7/Lrm0X97RGlwPvITv8A0kk+hOBjZlf2CkcuAlTKha4N2kOYqi5sTqX5RzOOuCrKINUX7iHaGlRmQzNFkA35G7lVtzvIF8Uj/wAeV2qFUo0hBjRrLv8A9pGoxyAnffF24PVGbyyJUUOr05kbK48LQY8JmSD8umMx7Q9m83koYMalKWBJEsjgjS7Ejw6gAVM7llMg+Iuc/RlFMMZj7TdLFDTGoWM6lIPLwm49DywU4d24FYhCvdsZvM7dJFtuc8sVTIIudRhUCisKgLGOkWBnmgB9B5HA/R+zVFLAlICkg2DloMSCYg+4B6YlHnldMaXFjBr+WzJIlgBe15tyJi0+hP5YfGaxRMl2mFMpRYlixGggEllYEwAszBET0PKMWFaxx3wamrRzO4ugnX4uisFJuYHpOxPl+jhGdzyUwC7hATpBJiTBMesA4z/tmXBWtRaZBVisPygeGbyLWvudhgTwLKrmKmmvW0QZek0hy06BchQPDyE74k5tNo1s1rJVVdFcE6WEiRB9CDcGcEMuyRvOKq3G1tpaVBjwgk2sZ6AfUDngnRzBAAOHWRlINHM3thYzFr4DDMxzwo5zB6Ddgi+ax4K+BNTNeeEjOYPQHYMrXx6K98BmzuEDOnB6A7B587iPVrYFjMEnC3zGAoUbsTNePKlfEIV8cauGoFjr1cJ14ZWpfbHPVODQLHHq4R3uGtRPnhOk9MNQGx0VMLFTDCUGJ2w8OHnUBN/XGwBX6Fd7547ExeCiLuMe4XvH6PUj5t4HmxTZgwJlYsY8JsT5xY+uJuYzsfA2wUfK4/LEDJIreIi4t8+XTr74RnkKuCNiZ8rbjHnurO2g3kOJvAQEbb8/8RvecOU2/fUiOTC/M3U3+YxDp5lAkKssbSYIva2JmZTu6q3+CoFPmRE4VJKRno3dEFVChEq6kEdQRBxlTZc0HzGXb/8AndPWGkfRcaRwzN/u0b0+uKn29yunNJVG1RCp9SG/v9MUj8Iy+i/s07Q/uqSGPCxU+8/4xce1GUNVSFPxo1Mj+LUpj3DKMY12Rz+ksByYH6jGv5zN6qKsD0OC1kxjvB301xVQwQkutxDICrEDxEqE8TbQC5Atg5mMhqWotVIqM8lAWZTLEBlYAgRKmYnxTFoxXM1nDRzdR1gMtbWOl2/vEjoTiwVOOqjpSdfCWQ03Mhe7DSm/IAESCdoxy8sadotF3siVKLd23eQ6BTTVhZgBa68jbf8Al88Ac72nqmp3Rru1NL/ETqJF9RN2hpgHa2J3FM6GZ1UgOSLSJIEzzjZj8UTC4rXDctBZ6iDTqgMboDGoCZiSDN52tinFaViSpsMcD4i6FhTMLqQEqYvpsBz3M9LX6YtfBswaianUsCpXU0jSdxc7Ag87AweWK3RzgCyD0EAbcthbkBPph2qGCidwI+tp9L3wJLsBYLZk1p0gan7VAEEqNLlTB6ajPn5Yk0/tAohSStY7wVpyI8zIg4pgQFASSJUgjqIgj3wLotoo1SCwKwZEg25/jfzxWHK46J+NGpcK7YUMwwVSVLfDqiGPMCCYYdDHlODek4y/hPGhQ4iFenTZNOhhoWD4h4gIgN4ZBjF17c8FzrVKRyDVO6qz3lNTYEbkE3UMBESFkjacdC5WtidE9C+B8e/aHdTSNMpyLSeW40wN+vz3wTzvEKdEDXYEgSYABO18UXs/2gqRUZWC1W1vUlJlk0Aag1+ZEW3wGbIFKtRayrUZXMsFktYNqA356oJ64n/JWhlxM0xuMqRKKIBjUxtJIiADJ5m17DriVQ4nTZlGloYatWwA2v025+fTGX5LO1qVQFYGqVEEbalIkRJ2kEHb0xbFrKl2ZXYiQugs7NYQxkA7yb2je+CudMD42i8VKSDY77YadBP5YpXG+LMuW0E6XLIV0sGVGVl8MgbiOXMdMVvL9qhSpU2lqlQPq+Ix90iQBJlluOZBM3sz5UhaNXSnJgLiSMj1PyxX6PbSnmVIosAZhhphhJIBsYM9OXXngxlapp0wGcsY3YyfmfP06YdT7GpCsy9OmfG6j1MYSmfRlU6HANpsI9QxsZtF+eK/nc3UdzIgNYAORabNpAIJkSJm4wvKF4Gsh1kgFWYsE1MJIupsDci9+QjCtsOC100QgHeR6Yk08sgvGB+WrqUEEW3i1/Tlh5MwcHLGwSTlVNyMNHKQZG3I4XScsDCn16YkZfK7GZ/DA7V7CQmyzE7Y7BwLjzC+Q1HybTTRtYDdfQwRf3HvhwUu8RpiQAo2mRJJjluL4VmGDM5VrE6h6HkB6icMrKkHVY7gb7SOf6jHLdnSR+Hgw0GCukj1LgAdOc+2CnFK5AXWfHqknqZ3/D64gmgUKgnUrgEhRJJmdjBmOXp1wrih8KE7n8bSbeeNtoDWDcOB1pyy+SKfwx52vy3eZZTzVgw/H++I/ZOWylMnc0vywSqLryxB3j8MV0yPox/hZ0VaieZH9savwjNa8ovkMZw2UAzTTaWj53H1xfOyqEUWQ8icUkhE8mYdqRpzNbzE/Jhgfm+IFqemfgNvQgT9Ri6/aT2epqO+pF9V1aSI2tYKD9cUOrly1WpSSTfSOZufLe/lifXJVNUCM1Wlgeok/X8oHtg7wHMqWo06gUq7ENInwhGphSP6iZ3EKRtiD2p4A2UzL0jqISFDFYDeETHLriLQzZVqRG6GfrfGD6CbV3y+YajUa1Nyh5ixjUOo54PiqNBIBaQvWLkz7YrPag/6ljEalQ/NFxN4TxpFpim6Fj92LmZkenXCTTAH6reAAecdP1B+mBPEIWjUCiC0ardWI6egx4/HQCEiGkkki0exHIThjMZwVKLXvqHP+Y/OxOESyZDfGMyTnC3ORj6M4Lm9WVR+YAb5gH84x858dyrLVSqR4aglTa+k6WHlB69RjfOx9TVlFHWmpH/xGOiQqK3xngVCpmnqUnZDWpmoFCKUZgGJIYGdRJMqREiZ5YonEM2+XzdUVTqc1JDQaY0hoDi8aTT0mDYRvM40LMJ4SwEmjUJj+R5JHpOof1YA/aR2fRqbVwo/eICxH/7VFz/WrKT1IOJ9UwqTAucSk1Zl0mUga7gE1DAIWYKTqg2AJWY3xApBxWCEhgH8EqVBGvSNjsQZ+Y64g8PqNVcA/Eab0x5kUTp8jLafU4mZavLUHJMgnyspuZ6kGf8AnEnHqPdsPZ3tQyZUox2U0wjATOnTINrc+V53xXKeTFQBZKSfiP3TPIgeu/XfGrDsjT4hwtQygVFZnpPzsfhPkYgj0OMwqUnoE0tB0F2JMklXChCJmR6Hp5YCbSyLSvAxQUZbNC5daTm11LARJMbSpO9vacGs32mNTOGor6QxACzpfTEFTb1tt674DvnxWck0zNh/MNx7jUL+RMYhGiDm6cggGBcEbyPUn+2HUmkDrFln7Ydq/go0ahVSoNTTZtTT4DYGOsGDJFwLr7D9q+5aorsxTTqBbU0PG0SfiU6pnlznAHOZNFzK02GosJMnTcBouLD4QffbomhT0Egc4gqbggCAGHlEjqqnld/M7tiygkqNOyfbugPipOCT4oBgAXkgmQYLH2wV4J21y9esaYBUGBT1bubzbYA+GOZk9MZambqM2pxrCA+JiZiAFBMTY3mxvvsMO9majHN09JUEPqE22PkDJj64fyN6J00bbxvjn7PQ7wLqhgCosTJvEAxbnin8O7eBXYBiEkd2h0xJKjSxAkXkDfcE4pvbnjIqVe9SsXPiUUwPCoEIrAGfjiSZ6eWKvwjivdlizySAdQAtBB2YC+wBFxgS2Nl6PoZO1lCB3lQI/wB5VbWAeYDBYOOx89HtNV/iA8giAf8A1x2Ma2Rc4okkQefQzfeMR6rtC8hYkdDv8+XviVlqWpyGAAbxW6+VtxG22/szngBTEbjbz5fhiF1g6hps02pn7wgEQwiw6Dnb254bprrKyTpm7HkJ8p29P8ozVKPhnnqHKBBvf8otiw9juydbPFhRAIpgapIUHVaLm9hiqpCNmt5BP2PKipmf3aJCkjxQWYKBCgk3I2GDGXoIAE1gFrqCCpgmNiBH/GAXbThNenlaa01Z0WsjwADoCyRN7gGBbA/JdrAMwiMDdRubDTIAja4n6YerySusDfFuxFfv2cBQkggk/X088H+AcJqqzShg8+XWx5+2JfEeIMtPwn4GU+xN/YicEeHZ4EahaQGI5SRc+++NbMkrKB9oGTdUYQRNh68vwxRezOdehVaqrQdDqevwMwM7WKjz/P6OzmUp5imVqKrqeRAI+RxknA+x6085nabHSKSkrqAZWpvquUIvGkfNsFMFDf2h8T72hlix3LLvsxDqrDzDKD6j1xledZmhoJJIJkSZMGSYkz08/PGp8cziVMyuRrU10/ArJpBStpJDrpA1Sx+HmXxU+O8GSlReoheBUdGBpiVCjSQxEW1izQPiWYOG1gyZycbr18u/fA1kppT+NQ0EhlMEiRJUEkeZ64rxp0/2l9AAXUdKlhYMJWDYErI+WCnY3NE97TBBZgGUMoadAYwCwIBieW07YC5/Na1pMfiC6STF4Mgm0zeJM7DCtWhlhk7PhDTRlSGkkktLMIAvy6n39MC8jRLVFUEKCQLkxOwmJP8Azhw1QYM7LEc5gD5zf39sKymVPi0MpZCIbYQTpkT/ADFd+uJxQ7Lb2p4O60aAaPBNwwPxM0235LjWewKnuE6aAAeoxR+0FXvuHJVp91qCKzSBqEICw8QIN5brB8sHfss4zUZ1pVCsaJCgARIDLZRG0+d8WatEU6DvEeG6ajqNqqMP6hdfrgN2my3ecPqheVNKi+3hP0Axf8/kg4nZlOoYrVWgNL0yLEOnsbj8cTQ9GD9n6pXNUjItWpzO2mR+QwS4doJKMDqWwEGzCYsBuSkW39sBs1R7jMNIkI8RysbflhWbqaqtXxtoZtRHM3Ptqib+eFmh0fQnYCuDk1XYqzSDvv05WvHnikfaXw9KOZZmBFKsupgoF2Vhq8w1wQQeRBBDGLB9ktU/9Pp6vi1vPWCYgk77T9OWPftYywOS1mfA0EjeDH5gYCWKFsxbK5KoKjU6h0uhgnfYkHblP0xJpcWAbSUksoQ3AEi0xyvaLeu0NZbPF6j+KdYBE72mZPufpiM6/vyBtJKxv4rqPX+2Al6YyG+KB6jOSboPECdjzAPOcEaFCAdrm8GTKkDkOsj9DAYaoq2a5iYMfEIBPK2ClPOQ5OksJLCOYaQT5iDuMaaxgD0TBXElS1z8IiPnNwcQiR8QYahtEgjlP6viHng3eAbrA8Rty38iNo8seZukxUldLMbsBBNuY67nbyxONomR9RJOokiJ6Ta3/HphK5nVFoI6WxHTNN5H2GHGMgm14/X6/LFihIWsw5fr5Y7EQ1V/h/H8sdg2DqXfifBaNFEYak72pUK0yW/dUwF0XZQSSS9wSI04rOYrwWF/xII6+/4YuHFcnfS7swVFCGfhAsROkXkty5YdTsDlwtIs9b95TVvC6xJ2+5abW5Qb4jBWyrkioZLg1WqHdFYqsB26Anf0AN/UdRja/sg4KtOg7BHXUfjPwvaJW0RIO3XyxS+G5WjRBFMu81EmdJkTp207SPwwb7L9v6zNUQrSREVn8KsTZggH+5A3HLlyx0NYI9rNMrZimwKGYgHfof8AE4o/E+yWXbMs4aoj04gAghhE81sb7zz8se8T7WQpZAmrxKNU6ZG0w3nijcU+0jMK61ClAkryDwbbHxzIuMZYNvRsFLI0alOWJhgBytuQdvPDL5LudJB1IU0gxB8ItPyxTK3bl6eTy9aklN0ZgtUHUChIsVIaCJUiD1TqcWXhvHTWordCGEqIIvtBOvaYExaZvFwaw1wLN6tSk7be+POI1gphmgx4Wif4pU+R6dcAKHGlpOSBym4PuCJsRH4Yhduu01WlS/2FqoAH1ByukXB39rc5HTBWWA97XdnKdY0atIBGkNEWaI2YBgGAiLwdIwI7V5XWoqKaJPx1Bqs6N8cgKDcaNrkgdAcN9lvtE1lEqDSChRBqLKdN4NrEgFRA5+dpmc4bTqK2ZpeOn3bE0TvtBSfUCfWxtODoFGddhssKdcvVVWXui9jchqbixFxIJtYggdMV7ieU0FCPgaSBM2BuD+ueDOYzC5atUREJEaFGqfAQdJnTeQ04F5iqHRdWoBTHWQ3Of6cF6GV2Q1qWAINj0m5F/mAD7HBPhf8AurBEVqZWNoYSE22IqU0af84j5bJ6tjY2BiYsYmDvcD3wjI57RUonUP3dXUDEj4lPy8E4nHYzLrwo95kiJEygA6hlZCPKJHyxZexb6c5RfawpwP5dIHzB+mKXV4nSyzvTbV8YsoELHiAuw5EYn8H7X0RX1+NVDa7gSAbGwblI+WLN4I9Xdm/CsRUKtsQCv5j8MBOM5fTUB5E/4w72Z47SzdImm+ru2jowMA7TMQw/DcECfxDLiqkqQY/EYkUPnftllP8AUuogFmt0v9N8QuM8GqJSLGyMQUiYm4aYEAi467eZxZ+3nCmTNBmAAkGWIA68z1xVuI8S1Hu3aVsYDCAfi+IHYlmMelrYHInihoM1D7H80TlHUn4Hj6D/ADi5dq+H9/k8xS5tTJHqBI+uMm7C9tqWSZ1dGNNouo52Bbf4QJtvjZDn0apSpoQ/eI7ypBARdI1eYJqKB6+WMKfLdZijAkEQBBj5Gf1tiaqkhWOwOjYfFBJAjcQsjzxYO2PAwGdbhqNV0v8ADpLl0gj/ANw29MVPvPA87gz9Y9jBOFkmOsk2rXCu0+MeLyA1TBteASCLC4GIdImpXRUPdywUNDQAbSQgLR6A+mJuYpSA0bgXLCQR4oJmSIA+uE8G4aamYRFYKxYKWnwrLBQTHKWAtgesm9GjcK+z2lmMt+zZgPl84ssjd26oFkBQ2rwsGO0QfkZzjiPBauUzDUqw01KbQRuDzBU81IMg/wBox9JZXgiLlu5JYiObFoO/hJ8WkHYE2sBGKR9tHAi9Clm0Hipnu6hG+hvhY+jW/qxuuBV8MWbh5Oo6hqudPP03iY5DETUyEggg9CP74l16pXY89tNh89vbCZ70AMSNOx3tEkG874KCNCoP4R8v8Y7Hgor/ABn5f5x2CHBqeWyj12FOkwgqo1GwAESbi4gke/la3cV7NLRSnpqF9A0NIgDSNYjpE/LALh3DKyBHpaFNjJXV8MERqQxzuLbYIOc8Sf8AU0ryWmkhJJsTdN4ge2OfjnFLZuj+FZ7O0f39NTswXfzdQD9Zw9mezX7LXzgR9SOPCYiAWYlfYgYKnK19UrWUf+mjSaIMg2UQJA+Q9pdHL5kz/qWIO/7unf8A7T9Y5+9/NAHSRTquoqwPVvrr/OMAq3Di9FgY8JbSZ2kc/e8dJxppy1R//PDHlZB72WQfbAbP5YglCFJYEXIuN7yNvlhZ88awwKDjsgcF4fOWr5adQALryJ0wZ8rqvzxY+zeVYUiqg2kjn9wMD80nADIcWYOSrsPIEqYPUjef7emLNkKtYailTUTch6hYC+rkbfobYhHn+jKLkdxbJOa50gwy6hbmRq/EEYi9sOGVH4cSFJKiIgzpJj8FGCNXM15uaYEfdaoh9Z1nHVuP11WKbG4+69yPWPr64uuWN4Yrg16McoVDSanP/luCR1AJP69caz2RpulWrTSWGltLAGLWB9wVOINHiaVHIqmmrkWLI7sxvK7C4AHUHV5HCq+fVvDTYu3ktT0+ESY258xilt4FbzZnva/K1FzlZjTcSZupAiN/TArNsDSEXOqYmYBX++NSfg9YaWZqQJAN2qoYI5qT05eWHaVSqggVUQeQc8upUYLv1RlNLZkOTLowYK0SJEGCOm2PM8uorpVpMiIM+Vo3xtaZ2qIUZpmBOyDlFx8RAMeXzwmrxllHibMVbWDhAsX3BQ6vW3thUpj94mXcV4PXq13JRgSFbxArMoswDc3tgK1J6bEEFSLHcR+rY1NeE06tae6NEuIB7wBL7AKKd7Wt5euLTwrsiXDB0AIYqFJiVAFxpsyTaYM87ggB9l6ApJlO+yrjbFqunxVVVSv8TIpE0iRuhAKgGdJ0xAkHbqdRQbfDUMg+f+d8Z5/4fbK1KbBFTUNKswWAWg6DEQdUH7otZrWuHBcz3lAgAqUdlIJnS6sZE+RGx5RuCCWUkzNAP7QuBLWpGRcbHHz/AJzIsKhQXLsEA5k6hA+cDH1Jxmhrpn0x8/dteFGlX1LIM6h6i4OH9CrDKnTcaNMmZte14HtcfX5na/HXXuVpVWRqYI1IxVrhYEggwNM+/wAg/EWXvWIXwsdSiZ0hrxJEmJjDmWzuiCqMxgjxeJbyDAIIt1wlZHejc8t2dq5rIZTMOS9c0/3hgTURiY1bS2gi+83xmvaPsu9OpVfu2QFgQNPgIYEmxFof2jpjR/sx47UzOXd6rmQ+kEOIVFVQo7s/ADDbCDpY8saAmZkENeLEEWI6x+WN+hY/T5VLuGAK2gRYQI3tEeeC9Guq09dNV7wga1SVLRptpWxh1DyLk+2Ni7Z/Z7RrU2eigp1N4UQGPW2x88YTxfhVeg4V6dVADFxE7TBgdQYvuMI42PZo/Zz7U2WmA81EDIp1DxAEkNpZR4oW4BHuMaXS7nOUHUMtSjVUrqUyLWkHqDfHzpleKal0MoDC0mQ38pBteT+OLx2P+0lOHJ3OYRyJNQMt4BAGkKxG5DE3HxTjR+AZnnavgNTJZmpQqidJs38SnZh6iMCBXK7Ej0xuHbuhl+McOOcy13pyLgBxpuUYAnkQRc/EMYc2TfTq0nT16YZhQ5rU8z7xOPcMRjsA1H0Lw7OKSouVgCJNiAvy3HLYe+CP7HS8JNONVoYEz79fXy64FUKAp6VZyYAJNgPhMgkbtaeexkbYmUOMZZxNSQRA8Svp5xssN15jHkJSejqTS2ETkkAEKlrefpfffEd2BjwC/MjTbkQfljxu0+WUjxMxO0CJtezEGbjlgTU43VrMoy+WAG7MXkxtaIj3U4tHim8gfJFYHa/eJ/C4JsCSI8JNwVv/AI5c6HxnMMarAhVDApG91UQfDeIhtQ6ctsWrO1cxqKnL6jMnTWZkEHmxcKGEzHTbpitZ8KKoqsAoFoGyjxTcfF4W3k7nkRB6tPJN5yROBZU6nLETPhETImfWbfKcWjLZSW1ikNQ30nSsGBdSIMAfLnfFfyfEKEgHMBSVClCjCIizXEk2+WLFkOKrA01FaWMEH4oFwJMjb1EjCSu7Hjofq8VQNFSEkyWWqJvdhDSZH8pO/LCsxxTL00MojTuTUYlvYUt9uVrYKZXimpZJ+rEDny5/rrhX/WkFmLCLzqgEf1H++GX6Rv8AbK9lqK1CQjFUJjSBUZbzH3R57WH4FMv2fXZasjmAg22vLE/8YJUs6tQalclY2UBh9AfxwtKVSop0VtPQhBqS/MMb9Lgb4PklpYN0j7Bq9laYgw8i8gEE85kEfL5YhV+AIDYkE9QwPsC/oPlg2+YZIl9RkLZYExe6khTzg+XXFd7Q9pGRtgCsHrIPT6/OwJwPLMWcYqNnU+FaCP3guQICg3m3IxfEnPcYq0ILFSp5gTy6qBAPmIxWU46D4gTMSfFzBjpEWPz3xJbieoC4n089rD9e2CuWV/kjmfJFaLnwmu9E06r0gKVUDVpvBJ8Gra+0NceKJuMXOmyV0lGMbhlNwfy9CD6Yy7Jdrf3YpNdAum8yFg2t0Jx6lEuxOXqsreIg6tL7m5gwSI/CMdEeVLRu6kaoyDTofxiIJI+L9b4yH7Q+N5zh2aapSrv3bnUoIUqp2KkaYYRtPl0vqvB8wKtCmxPj0LM7zHi+ZBxWftL7NnNZay6mTkDcjyMY6UzAj7M/tArZ5qlGsNdtQcBVCQt1KhRYlWIN9wDhjt/wbUpIAtijcAr1OH11ZUKVATZyNJA+IehUMJ/m2ti7Vu2SV1alWCq+2tCxpsWgiAw1CZBm63F8PFgaMe4uAHsoXwrbp4Rf3ib9cR0fbe19sT+0lHTXYHrF8C0N9p64Mh46LH2b4lVopVfLOy1EKMyxKvSGvUrAC66iljYzjXvs27atn+8FSmyvT3AJKFTvpJEgyQdJJgTGMEpLGs6iBGk7Eny9LD54tX2d8dpZTPrWd3Cd3pZuas4AJMG6ztvynASwBo+k0WRBGM37f8MdVdHLGjUBHUCxiJsCDfFp4d2vVjAenVFiHR1I0sJ8Q3Rog+JUUg2Ym2Cv/VKFZSpdWBsRIYX6wSPn9cLoW7Pl7K5FpAuYbeY02tHO8NPKww1xyowgzJEgk/ENU9eRk+4PXGq/aJ9m/dTmMusJ94Ly2uVjbfbyxl2cfVUkrNiCvIiSd1NxzOBXsdOxHDu0dejSKU8xUpoTJRDCsYgyAdyABtiRTpELqWHTpYmIEaltIBJEjoJiRjyrwcORA0HedSkG8bCSOd7jyF8HslljR/cLWV5+6Z8J5kELI6bCT1tKdh0gJT4IrjUFUT5H05MMdi21FpEmShIMf7KN8NviAubb47E+7GpD9DPqKYAQiBIAUg2WSsgCDq/DzkyKXFqZEdwrW+8ah6bmWj2A/DDFHgDNHdqzf0z9cSanAMyo2A8vCfpOG/j0S8nsZo5hEAK5ajIbUILiJ3G4n16csEMl2iqqZhKf/tog58+Z364gvlc0BuB/Sv8AbDC0aky5Y+ogfWMUXB9FfJ8C2d4u9SzMpX+F1TSJ9vzwJrZZSZZwb/Cqgj5B1AtFow/3C/y/KfzGHMtRSmwZgtT+Uzpv1BMGOmH8MRPIRRksuNg5PkVHzm4PpOH3cIvg7wdZQkexDQd59sPZjjP82kdFUAD6Yif9TVvvz7zgeGIfKxpOKV76aqp0/dMDv1708sN1s/UVtVOpUDdNRUOd41bT67xE4WcypNmOEsfP9e2KdEL3oiP2qYiHZ9SzYnxRzAmxP8pHIx5OU+06qUWqSEYXa8qoEyySTbpz6QcE+Hdn6lYzSExzuo+e0323xYc79lNCvTYuziuRJqjcmAIK7MLc7+YxCcIrCKxk2Vejxp8vmHoNUVlcEqW3noGO456W62KmxFdtc++mIgEjSQdQNy0bypvsentiDx3hNXL1mWvDspB1EGSNtXQzEXHIA7RiPRz5ajBXwBypUbBYBuRGzCZ6+eJS41akaU3VEOjmIpm4JuYvIB8gLi8wD0tieM2VaSdQ0x62BFt7g/hGBxQ6VZQSLwBexG5i/Lfz36+6GUKTswvMbkQOerkRPla24cUyTRPpZ60iQDe87SwNzaRoHPn8ieT4ppDGSNNo5xz2PUx5zipZnO6xYwVABMm/66fgBh+pm9MTMNa5AkGDHXyB5WvhXxWUSRpfZztm9NrtYnxT0HmOZH5Ysdf7SwpbSvMWny2+f44xLKZ4jULBogXgzOw5f5jBHI16j3IJgRvJ1TtpG+1vX3wPzjpmcWjZstmcrnqYWuqs1y5IIsZgAjabfPFU7ZfZoQBmMie9hFVkDeMBVjUsWPhCqQBNieZxC4ZnjSQSAWgknci1hM9RPpG9sSclx1qbhlPhmYmAYEi/lJ6nG/kJYYjn1eSi8ey7NTV6g0sCENrmBveCTH+TiDQ4A1QyTp5CbTFojkZEY2uuMpnaY7ymBVDFgZAglrTIiLhQL7D1xRePfZ5mkcuilqRIuKlMuo6i87k2G/lvi/fuvxGTxgo2a4c9IlTF1mD68vr9cDy5HKD5AYtdbJs9HQ1NhVQkqGk6h96IkEgdNpwLrj92U0Gm0iVPwlgCDbedyPU+uGhLsqexkyLnuIM+rUt1CKpiNCqNOmwFoje/hF95Kdmu2Ry1Y1KdNELrocAvoa25QsRMwbEQdo2xER3Y6QEQMAGEbwZEybiYv1jE3NcCZaavoDBZUgFiUAhlqRc6GLNcCAVvuJZhVGl9iftNevmEo5gKKdUELEnxfwnVbSQD5g6eRx79o32YgK2aygIG70xyPNl/MYy3K5uvQdXpNGk6gVBtH3bmY5eYkXxv3ZjtRQzdGjV1BHcmmpY7sBdDeCbmJuRcbjGWUB4Z851806vcmDEiYvsTA+954M5XVTIcTCwdU7EwfxH6vjae0X2X5PMFqk9yTclAIBv0jrzxS+L9gsvSUinnkZuSVBpJuD8QJHlcAXxuuA9gAuVzLjVpVp5sKZNrXJEmIj2x2J57JZ9fDRoVDTFgUJKnqQQ8XaTbrjsSsfsXPO9qiwhIppyVQMDhx4g3JI5wYOBIYkbD23+eOZ/LHV1tnK5MIZziWoWLR6nAitn9O0n3ws1Z54ZqKvM/TFoomwTmePHUQNRI5Gb35ESPnjxc0zL4ywO5EyOtvQT8sP5x1GyzgNmqOolgxPl0P65YZ0Msi1z9NmhmIU21OwCWvyB3PkcO16YpqrMroj/BUKk025+FxY2g8sdkuz+YzCHRl2ZYjVsDHIFiAxtsL9MOZbjijKNlKoJQgqCR8B+6esq1/mNiZR2UpBLstw+jmq4pM7NIMaDcEDqB4fe3piW/YWs1RhlXZoO1QMFi4+OCv164B9ne8yVWnUpMxLeEsDYDmVOxXmQRNsbhwbia1EGwJMEDk/MDy5jyIxNyZkj3gSd1QpJUUI4QBgIjVHi2swmb/wDODAg/r9W+uIeYWRpPt5HHuQqHY7jEHEqitdvuxi5ymI8LrdT59GjkbfTGY8M7FVpKusQY0nxCP6foCI26Y+he4DDCKORQchOMqqmK18Mryn2dgeJteqBfVBJ6zyP4Y7PdhE/gg8mET7wI/DljWXyy9MMVMqp5YokhaPnvivYt6QOmnqHI87j6/Xc4AVOFSfFTCnpB5ec/h0x9K1uD0yNsBc92RpOZFMflg9ImyjBmy0WCgibSJjy3th/L1GUzAUzPwSDbY3uCfX6DGtcQ7CU9woHz/wA4D5nsSgG4/D8sbxRYO7XoqFDPmorBl0sLggyh8LekERMTz8sJy/EgADMCfOwsLjpaY9hi68C7PIEr0jTap3um6lSV0EkEWFwzTPne2A/aL7NalCj32W1PTIM02AFWnIYOLWb8Y644+T/zpaEku2TsrmgRIM3seh38/lGG85Vqq/e0qrpU06VZWM+S7jfaL+otNe4dX7unz36SYi1/+Dv1xYMp43AN5tYyf1ECfLHFnjlg0ItaBvDu3Ob70LmneqgddSPTB1pN5fTqUxsReYv1k8b7M5bMhauRrDxOdVKsdDa4kqrnw6iCCNRAPIk7LznB3qIyosnYNPQxBAFoM895vfEBezuaVxrVDFtZaHiYuLgjTaDP549Lj5FLLLX8K5nAaZYHUjIYZDZpBuCCJBxMyPEWYqAfEkGnJMsYBKCFIm9haSRvtgxxPImsQKqElFYAneAIRdRHw6iLfKMBczwhlo+KBpqABtwQVIMETqgou3UYpJ6CmmKqcbqL4gCFYgkbXAmACCIBmPTBHh2dVqd6X7pm/eeImD919IPgKElpA2JGzEYhZcazTLhe6BKuwDafCO81KIBUlSQAREzbfBGlxE942k0gNRUotvCbBgJKx8NjHkTFklh2hksFk7M9oq1HNPls/UY0V/dvqltJBBWojABlEHUH6EHniwdtOwS92uYyrGQJZBcVFkMWGm2oDUbWIO22KBx6q9QJmAb0v9PVnmoZjScjoysEJ6jkcXLs52zZMslNie5phQzAa3pKCLkffQpIPNSBYg2dvAlFePaGqnhWo4C2A1bAcr3t0x2NLzPB1DH/AFWmYaCFY+ITJYoSSZmfPltjzEPH+zUjLRnz0nzw2c4ecny/zhJp23/HDFaQDecepRz7HxniRcQOv6GE/tynYfXA3U7G8gYI8Ly9APqrs0dEWC39UyPYYEngbqGuF9n6tcBlUFJg3Go9YEwT8sK472HIVquWlgvx0z8Q+d/Y+3TFx7O8YylQ6KVRQx2EaWP8rK3x+on54LZrLknUoioo9nXoev5Y5XyOyihSwY/lOK5hkFGizFWIHdxMGd1ESpnfTbnE4suR+ynvSGrVdANyqAFi3NdRsNyLgxbFz4N2fo0atSuiQ1QXHIL94Acr3ODTUJ25i3mOh8xgeT4FRKrnuzNH9l7ikiimFlSB41b+Mndg2xPUcrjEXsRVpgCmQRVUmT/MBynlDGPTBXOK1Or/ACPcfytzHvv64FPkNNZayGCGGoDb18pnDi+y4rX1D9b4k5ZfngDlM142HI3GD2TqAgGN8IyiYToCMesBM4itm4ww9fVy+uAogYRJGI2YPkcDHzOk/EB/UD9N8eHjJHMH6YdRYLQ+ascjiO9Y/wAROE1OPL/EV9gcRj2gRrFkfyddJ+e2GBaHqtNiP9yD0t+YxBqZSptYiLEbiP8AGFV+NUVHgAnmJgDA+v2sKR/telyfmY/HGsDZNy1Oqh1KAeosJ+n54LUJeQyxqE3/APqeR/xisp2xpOeh6owYf/EycWLgHGVqHTqVrWOx9Cv62wJZCn6Mm7c9kXoVz3awlQkgxYTy1cr3vtA88SKGbprR7sLDqAzfdbSxt4ovECRBxdu361SsINU7CB+t8ZxU4fUV2mnBkiSJ8MKBsNiSduY2mAeLl4U1Y3asIJ8OzC1qqUiqxVqSSRLRE2PLpE7nF+p/Z8rQWrPJE6SAQLDz5WHLGc8GZSyOleXUwZlWRg1r3BG3zFsaGnaEuabA3NIt4ps0aypANhKMp6QTywvD+P4sCVkPifYoIPi1EwI0DczoBlubDT7jFIr8DLk6RKFAzBtB1A3kA7SoDBhfnIvi0cQ+0OrJSpSVYgNEwCSQoAO6kjexmDywFPFopgaFJlk1wBIloJvpAILbgbc4s/JOg9Stv2cC0qhpBiGsqlgHA56HZQrHbwEA/EA0nEGjwxw+Xks2hRNNlII1VPFYkjVoDSu/hFjeLNnqynRddTmSNRANwrPbab+tyOokUHpqpFRNdMSoIIVpC2cODMl58ItCmcJ5bwxousMq9ThQiojMxDKstpuAsBmYQT8QO2+483Mrl69BmpuSr0yFgkE+Eqx0lRzVjF/vdbYIVI0s6gXaajCJm9pIHxXY2jxLblhjOV0Y6pltrSNiIgbGIP8A2i+5Hkww3bLRwftdUo0VpzSXTNiQu7E/DMCZmBAvYDbHYr1OiCJ710ufCtKqwF9gyrBx2N5ZfDYBtDi6pZqYb3v7DDL8SRjYRgbw9mQHxNqYQSrG46E8/TCmQyAsXsBuSdogcybY9dv2yHRBMSfh8XvfEvs3wU5ysEEgi7CQPCN7nY3j3wJ4hwnMZaoO8Uj0BkHoQQDN+mLv2eyjHTWAKVAImIDDYq4wkpYNVFt4VwujStTRaZB0+IHTqmysfjpMTsbgzzwbLlhsVdeR3HkYsQeRFj7QAdDiAzBhSEzCjSNV1qDnSqA/EDsGPvzxL4bnxUWLoUOgq12otzptzamTtzHqAcc3osn6JuXqQ1ratvJuY9/1viQlfSwU2Vrg/wALDcT5H6RiOEmeR5jmrD9b88SquR1r63Hkw/uLfLCILOzeVFRSCLjceY5/rl6XFUuHSSD6H0xYcnSJAPPY+fQ4ebKRcD1xRMRpAmjwJQQ3ityxKAdbIB7/APGJ4boMM1a8brOHRgHncxmBt3Y/rI/FMV3iHGMyh6+hn8sW2vxNRvTn5YgVs/RYwUUHoRh0I0yl1u1tUfHPyH+cQ6vaUG5pk+hYfhi5Z7J0SYNMH0K/hvgdW4JRO1A+o3/Xth00TaZWl47qBhCOknDK8aeSBC++/wBcFq3Z9A0w4ANwSo+v+MM8Y4qXPx015BFUQB73OCKD63EKgVtUgBduUkhduvimfLASrmbzE/r6YNUMwz03ViJAGk2HMGNug/XMXWpFWGpbSLxy3/DyxOLy7Hfoj5rO91UDKJ0VIHPxKLzJ2JJMfLF/7C8Ty70FrElaoOhhMnUD4SBf4hz8j0xnmcyIZpqCwZ2YdYKiJ8zA9yeWC/ZzgmYqT3KMwcQY8K2JgmLSDMYXaHwi+ca4zUgwQB53+Z5DyxTOLZ10pjUwDMZLNtcQFGkyYBPIwZOxBxYFyD0gq1U1+AABizA6QoY2Owuf78hHGKr7miCpB5tEESZW3hBIPpJ9OVu2O3StgTs7VqLVZgQSjEEmWUpYMGMgXU2PlbBilxh0I1OppgtpjdSy6dUWMXmIiZNpwOXI93IK6SfEwEwrFTpNyfusR088eZzLiQFUsxUD6yTBO8CB/LMecOSdyDaQUz7U6rI1TWYCTdUU1CI0uN9JhrjxBQpBsAQVNiakvu0TaDAI5HYi1hYA4md/4qdRhIkiTfUNQmRsRHhjoVHO8Xuf3gkiF89wALCQIMST9doxNvAs5UJ2KAAyCRYWPjJgdBBjyk2OJzVFKtJKoCBymZLTzsG5CLO/M2gmoERTHiLRtdQxPXnCsR6qeWGaj6oXlOoyY6W36Ry2E2vgerBeLJSZ1j4gIjVM7HUhMwd5YDrJ8hd6tlgnjcnUx1JTJvERqYTYdAfwviHlyp71rNYGBcnTGkTvEMoE2E9BjziVRQ7nUztOljBAHiExzI8Om4FiPI4wVsmtVVrs0k3mN/r0x2ItOqSPDUUDl4I2t/DjsDsy3eJVMwxke/5YKcEP+ty5594n/wBsdjse0SZpPHVmis3/AHqi97SLenlgkhkKTu1OmxPMk0lJJPMk3nHY7EZCrYGzrRmkIsbbYtGZ/wDyKfzZdS38xgiT1sBv0x5jsB6Ct/2GMpuvmg/Ef3PzwXojwH1x2OxMqx/KDf1xJbHY7DE3sai+GKwscdjsVRgbm1EbYr3ExG2Ox2HEYPdrDHj7Y7HYZEx/K5VDuin1AOGs3kaYJimg/pH9sdjsMgMgVaCgWUD0A8sOpSUu0gG53GOx2JP/AC/oy0Kz2Sp/suY8C7g/CN9W+2+DPYcxkvRhHlcf3PzOOx2BLQ8dk7PUgYkAxWBFtjpi3S2B+aoro+Eb0+XUpPzk/M47HY5WWkUQiaUm5mkJNzH78R6Qqj+kdMJzCCTb/wAykPYgSPTyx2Oxzcm/+CT2DW/20/8AVH/YD+IB9sR8qoFVxFtMxyksAT7jHY7A+k+TYjPGXSf5z7y18QWMC1tvxOOx2J+h3oJ8MH7msefdn8f8DEPMmXeb7fiuOx2HWyhNyP8Atr+ueOx2OxN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2" descr="data:image/jpeg;base64,/9j/4AAQSkZJRgABAQAAAQABAAD/2wCEAAkGBhQSEBUUExQWFRUWFxkYFxcYGBocGBgYFxYWGBgYFx0YGyYeGBojGxQXHy8gJCcpLC0sFx4xNTAqNSYrLCkBCQoKDgwOGg8PFykcHBwpKSkpKSkpKSwpKSkpKSkpKSkpKSkpKSkpKSksLCksKSkpKSkpLCksKSwsLCwsKSwpKf/AABEIAMgA/AMBIgACEQEDEQH/xAAcAAABBQEBAQAAAAAAAAAAAAAFAAIDBAYBBwj/xABAEAABAgQEAwYFAgQFAgcAAAABAhEAAyExBBJBUQVhcQYTIoGRsTKhwdHwUuEUI0LxBxUzYnJDkhYXgrLC0uL/xAAXAQEBAQEAAAAAAAAAAAAAAAAAAQID/8QAIxEBAQEAAgICAQUBAAAAAAAAAAERAhIhMUFRMhMiYXGBA//aAAwDAQACEQMRAD8A9DWsuaxzvDvDVXMcMdmT+8O8LvDvEcdeAf3h3hd4d4ZCgHZzvC7w7wwwoB/eHeOd4d4a8KA73h3hd4d4bCaBjuc7ws53jjQNx/Fgl0oqqxOifvFUTKzuYYmc5YKrs8ZubxOYpOUqprS/nEEuaQXBrFwawrPOOFZ3gKeOKawff9okwfGXLLYf7vvEwEys7w0rO5h0NKYBhWdzHO8O8OKYblgpd4d453h3jscIgOGYdzHO8O8IiOGAXeHeOd4d44Y5AO7w7mF3h3MMeOFUA/vDvD0zDuYr5oelUAVXcxyMwnjcwTMxUSHqnRo0qJgIBFQaiJZiHQo5HREHYUKFBShQoUAoRhQ14DschQoIqcTxZQilyWH1MZwikFOOTvGBsH9f7QJUp43xCeFDCqEI0HPCaHJEdIiKJcKx7JIWaAOPK4EV53aJeaiRl2Lu3WKcygipOiK12GxKZiQpNj8jqIeYyfC+Kdyou5SbjnuI1KVggEFwagxMR14aY68ciBGGwiY4YDhjkIw0mKEqOGOExwmAUOERvDkmAzqzU9T7wX4HxPKoIUfCbcj9jAVZqep94ckx0sRu4TwKTxcdz3iiEgB1HpeKWM7ZSZSS7qUzgMQCWcB2b3bVo5YNGDHXjKYPt+hZYypgoCSjxhJ1CrMR56O0Xh2ukqLJJJ5ggPtY1sW5wxRx4oYjioBISH56RUxXElKoPCOtTFF4siC2H4s5ZQbmPrBDNGXCqtqIK8LxTjKdKjptCwE3jilABzQQxc0AOYz+Ox5Wo1ITtyGpiYqPiWIzrJ006aRTIMPnYgJaj9LRTVjlaJEa7SeBZAh4igjiKn+EEekEJZcA2huhwh7wwCHLRzhaIZqoiNRDZ0yscSS0FVJwi5gOMKlhndO23SK06IJhi1Gtw/GEKTmJYflOvKKk3tKgLAAdOp18hGaC+dNYZm2iYN2rEpy5nGVnflEUjHJX8JrsbxkkY9khKjQGnJ4UniCFKZKq6NyvDIa2Cpg3hExnpOJJNfxouo4q7Mx3r+NC8TRImGkxSxHEGAy3PyhquJhhqdYZRdzQ5BgavFvyET4fFjLUwwA5s0BRqLn3iD/MkBTE6xn+JcZDkEG599fPTnFWbxALOdN6DL0DQ7s62U7EhUlYYKyspjYEWUX0F22gJMmS8wEwJ8RCgMzISSlycpUAaWN6axnFcXV8LmprUtrv1MQS5WZ3Ifm+ntE2q0PF+JS0lAk5QAA7AghVzXM+t9Yl4d2lmJBZQIb+qrXs27xkJWLymz19ItjHchlN2oR6RLKNBi+N5yCpSirQ0GWviAA0sx5QQk9p1ZKnk5B09Q5HtGNmKDuLH1+UX8MoFAzEkbaUFH1iWIIT+IqKswUoEsaG45tBTA9o5klLnxP8ObTzFSL3jKzJjFqAbRLMmAhPjs9K/aLi3y23DO0q5qmWoHMDQBm836xDxLGHvAkGhFRprGfwaGyqKkpDgh9eYp9oJyJwXMJzpTTc/n9oX6WQRw66RzETGtEJxATQFxuxv5/nSIJ88xnHTDpUyrwSl4g5S14ChWsWZay0WxGg4cvMhyXr6ROUUgVwpRD/AEi//FbiM24YhxGHaKqpjRLi8U4pS8ZfieKIVQ3tGpalgxNmC5LARXXOSCK+jlurQMn44ZAFONhc+dqQOWT/AEGuwevIDqInas60Myds7bxBNxOUPcmw19YGDHqFDceZfV4jRi11BpqKM/nDuiQEkubPYx1MwpIILEW0hkqcFUIDdav7eZiVISXACtKt7NRhF7wTf5stmUfv5vEcviKwXBPVWnSJP4dADsoqFiAG939YrZyTUbNSvV4doL8jtEtJLuslr0t+nnFrCdpQpZStJT0ct1+8UP4eUZYzBQULr7wNc0CcjilLmo8oH4lcpCmdzzu2jvD9SFmNWONynYqPpFT/AMTpqyUto8wA+jRmhigDYEbjTzOtdvWLGHx6Mun/AGn6CF/6VnUGIlISCVPVRDULly2g+sC52KBJyskP6fSJ5uKSXSsFnUzHn5g+cC8QyVEF+XMb8onCfanEq6+cM78teIlTK0EOSPL85x1DzMtE0qgMVQaxbwxSogF21MBKVHLyjsqepNqfvD8ZgVSgk6KB02v8lA+cWMPhSUBKwwJBQvkSxD2yuXbTlWC4bPn5gk61tBPgPCP4iYgFmBJU50SxIpqXaJOKdmZmFmJROFCHChYhnpzFiIOdipyZWZR8WZSUhLWZyVcjp5m9Inwsin2mUsqSFAgIKkj9P9LAcmirhZJNN2+kabiuL76WsE0zApvS/KrGlYrdkkpM9L7F/IC3N9Ya0ZxYNNIAYAAWuWqfWKylRouNYdJOdIGoPMg0MAsVJZuUZbRy0QRwkl6RQwcGMKnxREGey+HlAqM5CVpajguOYYxX47hghTyv9JT5dwdQfcHbpE8g5E10H4IeruFyB32cFebIQRQAAOqliohhGb9jHYjEUvA7FLQASpi3lf5mLeMwhGoIe/KAfEpyRSnqCfSLWarYjKs0etqs2w2idEwIHxZa1oSDpcgAC+8UZs/w0IJG2vrESpqvisWoDfyH50hZvhzXMTj6UyM9gwiIcTJBdtv7x3h3AMRiAVSpK1AAuoBkBqF1Fk67xPiOx+IkzEonoMtSrJoVF7Ueld/Qw/bPa+VVJLsxqQCK7/KJF8UTKWEsSxq2/wB4Jy+L9xg50h1S8ykkpoVKKVEEVIyBjsfhjI4ucCvOK6tz8rRn8gaxPEQrMQtSWLBw9Q7xDJ4pVrPY1Yt1/LQHxOIdrMOWsVxOO8Xog1jeIEtlLnpubbxRXJmqNlBg2oPSsNwswkvc6cn3/LPESpymZy3K0JMBPAKKE5VW3e1vSLvfDYHmC3vAbBnMCAbB67w/vctDmfy+pjHKGIsQupBP9RY+ekRzF0+sRrVVXU+5iUKcWH3juIQktEiTTWJEpoSxbcAxxt41oaz9YucNwxVMCHyk0cxXADtp7QW4BiEy8SJkyqUhSv8AkcpYV3domqPcRwSl4MKUrMULAB1CSMtfMiJeziAodxNAYh0m4DU9HPvBHBShMkTkgHItBUjoxKfOAvD8OskKTQpII/aI3jYTsMZslWHmuVyvgJuwHhPMMQIz0jCGWlN3zEn0jayZ4nS5ayGWkN1TYp+bjzgbjsIxpv7xJVwCU6gqvM82rF7gGGyqKtgWG7lvp84t4Lhjufy0EMHhGsNPrDVRzVulST1gdiUOGg1Nw1XgficPluWaM6qhJw7QTwUvMoCzmKCJwWFZSgZCxKlMHpsD06tEmC4mEgzDMloAUEKL5iCS5AAqaDajjdhnvAc42oJDJNwR+5+XpA2XKSs92tQSMoGYlgkfEfe2pIi5wnBfx2ZpoPdp8RAAJpcAqYAnUkChi9LOCkTVSZye9mubhJY5UlKUgu5Ip4QanpE7b6T0wXFsYkBaZQUZYZiFB1AO6iGdjTY+0A8XKCF0WkpckrYVJ0S9bEcqx7HiBKm8PWuZhpOHC8yR3rSyEsXUkllZtBzrHh3FEhKlhZzd34G0zWNtmO8Jbazyw+cmUC7UO1vLaBOIxJVNKnba7t945MKlzEpSASSwA1ewgrI4GqU6sQkJIsD9WPyjf4za5vXuz/8AiThDgZcua4UhKQZaJdCUkMQzJAPxEUsekAO3HH04wjulTQUgFPxgagrCRTOzp1LFg2mFmcRLZUlwKtYC1X38orjtAvMCFrBSfCQsjzrQfWOOW+VnIN4gt1l7vX86xXKxlZqu4L16NrHqHE+zWGm8Kl42XJV3pbvMswFIykha1gvQliwaptvkpHDkK7xlEZE58vxFfiSCAQAXYuBqxjp3npcZmYAAzHm+8QBLwZnmWp6swoD9td4rSkoFw/16ChjWoHhbQpjwRm4ZCnyhKW1JZ+oUXgeZCgSDp5+0TQ+QpurbRHMmkmpeHBID69IhKYGLExfiV1PvCCCKwzEDxq6n3iaWomw/aNiyhZDAE0/OkNmyg+7jQa7dY6qYxYXa16xKkhQKSwN8w3fYHyeCIUN5xbkMpmvHE4FQ/SfP6wcw3Z9Xcd9mSpFiEeIpOoLMxAqX+cNabPsFhs+Gr/QtSfIsr/5GCqezoRUUrHn/AAviyZCwQV0OYAFkvZyNaU1jQ/8AmBMYjIkg7t/9Yza1GjkyhLqqghy1Z/hysOcBeFdsVzFoQtCAglqCo6C0bkcPSZRWklTaJQivSmjj8EZtrQJgsOPPRmqIII4exN/SKvH5CpeEM0IYumuUEgFRBZQTegcc4xcifPWsBBOY2CXfzibRvMbLKUKKQ6gKA0HVVaAXPIR5lxbtFMmruyQKDR6jM25DHlG37VidKwsqWtS1TDLXnIdqqQztdg4c3cx54MGVLAapYW3iz+Qe7X8aVLwmHwiDlAlpXMKaFayCatdnjPyZ5mIlSVE5EqTQaAhRWobEtcwR7Y4UmfWvhHlTXa8UuH4VRWcqSoMxYPdCmjckxG14f2ql4aVIRIQUZqZQzKKphAUs3mLYM52MaXGccwpmzF/w8uYqTlAWtiQaqGV6JANQ1QSY82kcPX30oFJ8K0kh7MpRrtcRclzS09TE5lHpTN6UVE6xcR/4r9of4pOHITlCc77OrJvyTHnmJnUqbt6tGm7TVkp5KHsXjJ4kMBGpGKK9mVhM1Uz9KQB/yUffKlUWuO4xSll65EIS5rVi9+hPm8d7P8JmLkZkpoVOVdEqHnd6RU4sCFEF3USojkEhhXzici+gqass70J3u3LrEEye5L3PKOT1u0R4eQVqCRclvz3gw+gv8I1hPCEhYSQpayzAulSrKBDb+UZ7tRwCXPTMRhkpQtK1LonKFnK5QspAZgDlNqsbkgh2EmS04YyErdQBLMzByn5C8ZPj3a9WFT/C4cjLlmiapqrUsKQPJIt5Ri8fLrPXljJkrIo5nzAEEG4O1bNFQzCVODy2g1gscJiAFsCc6FKapCZeaXzcGnkIz6C5PQn0jTGH94YbOmOLMRry5tESlQ0mMomkozHVuQeJTgP9w86GOYZQAapJ2Nh9Hh5CBcqJ5M37xNRJPwSgrMUuCTSp1N/Q/OJlTwEhwPK0FEcSIlzBLfOVZU5XPxqbKBvQ/KBuG4HMm4jukAqUFALygkJqxcigANH3jo0GmaXo/r9ouYdK/CTQGxLC3zj0rs92cw6pihlHg8IBFCQWKq3ckjyjO9v+E9xiQQAApNg1Cmnsxi0sUOH8LExbBaXYnLoyQVGvIAnyjZ9lJhw6VJloSsEgqotQrZ6gARj+yU1sZJJZs1XtVChWPZ8CUBIBSMuwDdLRnCAk7guFW61YWW5UxyrmipBNgoiujQOxKcJKCmwqApACilZUos7KB8QyqDgtWkarFoEoP/TmtuNvaMjxaSFzlJTX+WXJajEgMeY05QxqJ+znGpJVMUZElHdIMwZUOVFwAl1EgfENI1mA7cqMsqICQFZQEoFBuacgI847JyQUziuoypS2/jBry8I9Y3cwASUAACoNOhI+Y+US8YrXJ46wS5uATTfSnlDp3EjmTlYA/E1DU2eMpisSO9cqIYacouox3iSNyR50MTqhvafjJlISVLUSoFWTMpmchAoRemlgdTGQn9pAgqUlfwhypK1pJL5crHm+m0Q9uOJZ8SofpU3QIyAD1eMctJUhtVN6lSPtDo1r0LhvEpU8y1zUCYVLUlBmk+NCB45hAS2VD/1EOxqWIi3jMfJQhWTuiljm7tISoJCsousFTuGSAXBtSucUAZypQ+BKUyEkP4UJIKzycoc/vBrsbweXMMyZOQlSAApQIBdUxOZiDfKhaEjqreM3jZ6q6sYLGIKErR3av6avmdjQ5XAtYjWKaUBWdAlTXKi+VCsoZnY5W3rBzifFZSE5JaRKCApSzLASTlVky+FrlKq7JDM9LXBeMzJ0iWskIUwMwhLBalpsR+lLktrlD6vP3fZsYnivZvv5TJRNTlNAUVJ6AF/WMxO7GJzZZs0yyGBHdLKhyalWj3BGNSkEqTlSVBMujEgsl1AauflHjHaXKviM5WFOQd5lWX1fKpTWIWXOXSvWLbyZ8CeOxCf5Ywx71EhOVErIsfFQqVl1LHmTGJ4/ic68y1J7xmUE0FagM3mYKTsckAzEDIp8pKTlz11atCAaNblA1eClz1maqblKviBBcq/UK1JYlusZnK/Jb9Aa0UidMwS2CKk3V52HKLmI4ALpnJ/9VDDJPZ+YoFQVLYXdYHmAamOk5xmQT7McWUifLJPxOkn/AJlT/NUU+JyiqcolhSpPpc9IiweFKJiWUFZSCWc6giLvaeYAoiu7N+N+8btmeCh4w3dpAcHxJdtHSrfqIqYaWGA1c18tYvcLSVEgJe29Xeuos8OkTJILGiAakVJFbbn9o59kBcTJy2UFcxD5WBJTmJCRuemwrGjncIweTOJ0xmD/AMoUfR1KAozOAfOBeLSJlUqcaOwNGHwglifSJ21bMMR3SUslRciqgNPO0D5ya3HKh+0THAKegN69d+lbxXmS1A1BgyJ4biipSyxbxFwOpZuYcxs0TpXd4edKIl97OJmJYkGYAx5ChLbZn3jzuZ8aup949JwPF5UrDSyiUgpHdoxEmpTMRMCWmCv+oFatoCLRtqDvH+IJwzLQKeFSDo6gVH4aEENTVqQG49iv47DzMwHeyWmoIFTLYZ0HUsC4fYwuNpmjDrwqkkiSSlFCSZebNKUKOfC1esRdmeGzjMDoUQuWUEGlCMuvKN/C1n+AHLiZahoT/wC0j6x6xLmeANvGIwHYuZLnfzP5aQdQo7tUBvnHpPDpUhKQDMBNBY/QRncRBjSVyD0B6fjRl8YgkoVUEp22j0xGEkBLZkkN8op43huHNmP0id4SvP8AgGAyIWTYkfJzGgmmiORT+fOL/wDBy7JQG6xeRhUBNUg9HMTtFZieM01XmPWL+GScyCRaYK9U1f0EFkS5Tv3Tk8yIsjFpH/ST5qOnSHc149xBZ7xSlXJWfVf7QzhaQqdLFfiSfRQP0j03iuEw6iVTMPoXI9SfEQGgRgsLgpRK8kwlNAAU3UkkABNyfk8O8WMzgpSys+E5ld4QBUkkFIp1Mei8C4HMlYVykhUyYVkEN4UgJTf/AGofzgV2Z4thh3s1Upcqcl0y0LUCVFSSaMApJGrgBiC92y+B7XKl4tM9RMw5jmDlkpKQhbJ6WGwidtXBri/D1rIlMylIGboWc0pd/nBjh6D3eITLKQnMiUhtMsrKb1vMvD+Azk44zjLdIQUh1EOQoqIHL4bVjRcJ7N5JWXMFOpS3uPFqDrFtiUL45jZaO6lkOXBBBq4Ygn5U5x4TxKWtM7EOCAZqi51GZZ849d7fyThAMQsgJC2QHDksMoArokudA8eZjj0sTJ0/48yVJyF2AXcejjShibMIBKxfhYhJDK0sa1B5fN4EJnsIJ4uSpSXEsJDUDnOw5D1ZoFzMMpJbKoE6EFzDixfCSTLWs0rDMVKUln8iDTnEyJC8oFK2D1PlzjplqKWLNsVJBBhqr/ZGVJVMWJ6wgZPCVFgVZhRzR2s8Tdp8alcw5fhBdOtAw8/h6VingimUgqLLILW8iP7R0TBMdRcGgH7U5/LSJeRcwMXjCQxqOd+kcl5lEZQSRVmdovSeGIKnMxki7gizX2eHpxBqmUlKUv8AEfdz7c7RNZh6ULQBmy5tBmrX9WlqgRFiMWGoAWfVxf8Ab5xYn4pAYabg35mhPpsIG4ihYGh5u3Ln6axJ5NT/AOarUGKiKXFy2kRoxpapUTyU3uIqNS3nFiVw8KDhQHIgxckF3C8HUpagoUzHfntG14QkSkgJlywCAHVLSug3zJr6QK/hiFK8Opp5xdkO340a1JWoxPaTEkECYrLZgAA21hSBsnE1e56AfSG4GQuarIhiojUgBhuVEAecEDKOHWkTJSVEhx/plPU5Vl7Hb1iWtSWpOF4oFbKBDu5Sx0PRrwTxMxKGZQU7tYqHIgWMA1f4hKSFAS8OgWIEuWCzPzf52jk3jAmKzKmyHUaJQpNHS/wp+GzdYzsb63BpON5j1idOOtWAqcT+Afm0cXizlIoXBAd2qG0IPzisNPhsbLUPFNykWGVSiefhtr6RKrEJ/pXmG4BHyNYykmbOJoqWlg1JZ8viWYtcPTOQgJM0KNamWkmpOp6w/wAayNEnHNqYszOIIKWYnelPf82gNhZaiACQGAcqpFrE8PmIAUQGNiKvyish/FOGy1hkoS1/Epy/nX3gMeGBCmCJYD7J+VKwanqO46X+UUVz2Lux5JH3ERdqfDSVOKllUAsCfKnrFOZwFBDFOUZs3J96X1i/h8cEuRMmIPJI+bKtD8HjUZiVOp70avq4iLqtK4ekBQJUx/pBIDsRYdX61g7wHE9wkIQVBIuHJGm+sDFzalgwe14llLpz3i4ltDO0fB0zpipkybOVmUVBKlkpQCzhD/CKAMNoymL4Thkmktbgv/qHKdS6UgdDWNziyCK1jNYjAGYtkpUpX6QCX9BEp5ZpPDFv4JhYkm1Q5sny1f1g3wzs8lWGmd/KxPxBp0tgyWbKorlsE7tBWVg5+CBn9wrwBznld4EiniZQ8LbgiB+K7bzcVmTNXilpINEES0NShT4QR6xhuS/IRiuGy0hKcNLMzwlMybMQnOBmcKSUk1CaZmFABuYDcT4NhxMV3Spipd8yvCHrRLhyH3YtGrxylysOO7w8xCFpOecoKSoJzAlAILEHUAEVprGFxc0LX4apSfhAI9PZy0TbrPO5ciZU5AZISaVBbagVW+8RzpSx/wBQkaanqa+E1ipOxBAdsuhtm+7c4klY9LAEOaNt87m941jmkw3DlqKndLCvhLkKNOVerROnh6lAhC3oxejM1G+3KHq4gzJDq0ZiSw94KYU0BKAki1gbHawYRLysUNk9mDUqWeYT9zpFodnpSQxcc3c30YflYvnEFqpqA/LXb4obLnkhhTk1W57c4z2rKingEoEEglxZ2D+rn5aRMnhMsWlqb/kfvHZpJU+YqF2tejUs1TD0l/1j5Q2jqpjKPU369ImkYhogXJ8R6nXmYemTHUXJWNAUSqXnoLLymj/7T+rlFdcxSg60roQzgEZc1nKtA8Okqyl4mnT3DQb7eE8qVLb4R6RYTNqaBqFvJoHomlm/PlEySdoJui8jE8vaJDU0+cD5KvxosILm/wCeUCCWDWUmjjpBOVxJQ280h/mLwJkU384soVFVNjMWsiiUmhBc5TahByn5iM+cfN71KTL/AJYVr41NqxzMCa1YaaQfEN7sQrU5YikTVLSSpJBzKocrs9LKOjaxXnjl7/SCHciwckn5xKvgM0yyvwgMcpVNQkE7VL3hSeQ6SpyAEuSQANSSWAD6ufnF3/J5wLKShGtVocDc+Kg6wI4iE55ctK5n8xakuA4SwUQXsagNvSJU4NQzAqUpScpzKSwV4XUTvQ16CMzk6fpriXh47ZSZY7sIw/eAgZilcwlyKlNWu9Noy03jcqeQlMqXNuUFcxQOUUdu7+TxLg8TJfvpKgkS8zkSkNRFQQbhi/lvFScZPbWY/jcmSjOMRhlFRfKqSpxR6BSaD0jO4ntCmcyu9kpUHDDu5ZbZkk5vTzjPKxCATNX3a0zFeEtUkvYEEjXUxaViZUtXjASDQpT4qFqvlTGby+/DVzj6VMT2xxCkqlZ2ltUJU9QaEkEEl6eXSB2E4xPw61TBVICQUuCCAzOU1AsXB5XijNUhKyGCgVGqgpi7soEF3D/LXVmICAhSQouSmlDzJGt/aDnvyN8R4vMxqUPMKUjxFOY5QVO+XMSomguaVjPYrDCU/jBro5UG2sL+8RzAtgopJATqI5h15vCaA00y9STY84klnljbarKmgkuff1iSTIBsCS4alDfnSgiycBLS4USZmZglIBSxoKgu76N6wd4dKyJypASAA6tzSr615Rq8sPTuElgICQlupq+vX2iVWESA3iLvV9OTUtCUE2CwpRdiR/yJLc+W0Ry8Er/qKu9BqNzRwPFtHKsndync5kvQEMKC5U7G1YU7FpAc1FgNORP3hkrhSEuoly9tAxdmBoWHyMTScOmWaPaxL2FbDnXmYI4mcDQZSOpfex3f3iPOnUJPmn6xLKQ3hSCNaXPrfQRaRwfM7kIIoUrXkVYEOGrQisQcmh1FwLnQDXWobyjoQH//ACfvDiTmNNSbfR7QgGFq9B/f6x3DEoNWS+nwmkMJOzeX48OKr16flI4Sb1gY6PysWJPWIk3pEktXIU5GIq/IlFtW/N4YvFy0mqxdru3kk+8VJvE5SEklYdqNuPJ9Yw0ziGZ81yTVLgF9xtBW+mdrJaQvKCspy5WYBebVLCw1eKOE7clWJ8QaTazqdqF3APTaMMubQBJLDnruBpEqEkNVlO4FadGN6vFwevcI4sJ6M4SUpehJBcc2NDuDuIIZ6R5d2b7RLkzBnW6Cah7k0zHXaNvK7Uy1BTsGDs4d9qW89om54qr2J4mhBZZUKAv3a1JvZ0JIBpYtGRx+KMzEElCsoZnVNlghgLOk7l21AizM7TrUo0ypBtqQ/qdtqGAfFMesuohTdXvZ6lv2jPa3012+hOeJU5SUBKJTkAlBm5rbmZlH/abGsMxPZzDILKmTCWtmJ9YB4THvUAgghyC1Hu5/KxPjMVnWKKJUwfnZq1JZn8qxPM8JeVokvjCZQ8MlGUBkuA4ZgH63reFM4lNmJCu7EsAmiQA5Z6/2ij/lKiwUtvE5djdz1NNIu4fApQk5yZjk0oCnV/DVy1BvGf7Z2o5+O/lkFSHNKkZnPlQVq5isvDlSFgNnSw8JJeldQAHN9/WC5loUxKCCzByaVAIeted4akkHLVW1QB4ibsGIHPaJshrO/wAPONMhN2YPa52LNHJHZ2apQzMh7uXKfIG926RpTMNQ9Llq+6fZukU8XIKgQaHNcF6uL7/2jXewUDwQEMZpewoOdTU5j+PSCHCOFyJYLoExZYJUXS1bs5Ds+9orowswHwrDC7tRwKtXYN0ixVQbxEf8blgOV/pEtTbFhJlgAskaGz/e1f7mHywggFgK2tpq1FGntFFzRlNUEUqXDCn06xdAJBYFdGV4FPrdhqfaIJFTAkioA/Sz+jBq0vzjiVGYD8TAOWTQBwKt0Zy13pEOEneMhQKhoAsBiaggZTmP5SGzpplZpSkjMAC4LHKQ2VWVWUGxZiQdYIkXxBCJhUpCMpo1UpHiCXuf6VPtQ0jmLnyQEhOXNlcOaKBDgnMCAp9GAF66RpxEvKlVQVOwmBCgClSautIGXLmOahe2sU8NxFOQq7sKUkZUlSsqUHwsT4hT4qav6akUVwkhZUScvdpWhKiFFiFEUSRRgKu9ANXY0phUlSu5M7IVKIcJVroSoUpA3CccIUkKIUkGyHSEpBel6Oa+E3MTYrthiEkATFswbMpRYaAEUI8h0i5fSNEEhz4jUnRW9HrEkyXRvct6ZgBChR1aRrRSoUfMe9X9YrFFbF+qW9/vChRkwsv4VD7RBjsSQghBSFb0NLHTrChRjnchWTxk0CiTmNXLawOhQo6cfQcttHjmbeFCjSnyQ5Gz6wQxePAmMAEgNYnYB31hQozfNwXJfEgtIAOVgwB0uejXiHDlU5RZYfVyajfp0hQovHjNaolhuDKZjMJetHp6i1IscO4cpBJcFVWISGqFAOdrUEKFHC1zXVT0puzp109MoryEMTNcJUoqFX2zHm9RUcrQoUZHFzEkUBKQ3LUEM1766nWIJSKEuQCWAAuxLEuaOR7aQoUL4WJDlzBrAg6mxple51e0dlsEu9rEgCoDMKNChRUVpk01JHxUJLEgeZ1ca6PeLOCWlUwJUp0PVwbADMQQSGrS/wBYUKJ8UpiWCgSgkE5RWuZQDNloXFKftHJEo55hKVIZRCJYzFZuCUHKKABQctqGNYUKE9az8Gz+KTEBSDLSnMSpjVQClu1KAigGgrYmLPDMMUqLJUZgYnMl0oRQFQJpmyqLOGHmGUKLPZL5xwYI94tUpC5yUKUoklk5FBVVgpABoNdBGVkS2CwqWpTMygaJu4LCpIDCosb2hQo6SrUsvAFCSWC3DkiqUmvgcUKxU0p9IsbwmchQBY+EGigpswdi1jW0KFC3PJf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4" descr="data:image/jpeg;base64,/9j/4AAQSkZJRgABAQAAAQABAAD/2wCEAAkGBhQSEBUUExQWFRUWFxkYFxcYGBocGBgYFxYWGBgYFx0YGyYeGBojGxQXHy8gJCcpLC0sFx4xNTAqNSYrLCkBCQoKDgwOGg8PFykcHBwpKSkpKSkpKSwpKSkpKSkpKSkpKSkpKSkpKSksLCksKSkpKSkpLCksKSwsLCwsKSwpKf/AABEIAMgA/AMBIgACEQEDEQH/xAAcAAABBQEBAQAAAAAAAAAAAAAFAAIDBAYBBwj/xABAEAABAgQEAwYFAgQFAgcAAAABAhEAAyExBBJBUQVhcQYTIoGRsTKhwdHwUuEUI0LxBxUzYnJDkhYXgrLC0uL/xAAXAQEBAQEAAAAAAAAAAAAAAAAAAQID/8QAIxEBAQEAAgICAQUBAAAAAAAAAAERAhIhMUFRMhMiYXGBA//aAAwDAQACEQMRAD8A9DWsuaxzvDvDVXMcMdmT+8O8LvDvEcdeAf3h3hd4d4ZCgHZzvC7w7wwwoB/eHeOd4d4a8KA73h3hd4d4bCaBjuc7ws53jjQNx/Fgl0oqqxOifvFUTKzuYYmc5YKrs8ZubxOYpOUqprS/nEEuaQXBrFwawrPOOFZ3gKeOKawff9okwfGXLLYf7vvEwEys7w0rO5h0NKYBhWdzHO8O8OKYblgpd4d453h3jscIgOGYdzHO8O8IiOGAXeHeOd4d44Y5AO7w7mF3h3MMeOFUA/vDvD0zDuYr5oelUAVXcxyMwnjcwTMxUSHqnRo0qJgIBFQaiJZiHQo5HREHYUKFBShQoUAoRhQ14DschQoIqcTxZQilyWH1MZwikFOOTvGBsH9f7QJUp43xCeFDCqEI0HPCaHJEdIiKJcKx7JIWaAOPK4EV53aJeaiRl2Lu3WKcygipOiK12GxKZiQpNj8jqIeYyfC+Kdyou5SbjnuI1KVggEFwagxMR14aY68ciBGGwiY4YDhjkIw0mKEqOGOExwmAUOERvDkmAzqzU9T7wX4HxPKoIUfCbcj9jAVZqep94ckx0sRu4TwKTxcdz3iiEgB1HpeKWM7ZSZSS7qUzgMQCWcB2b3bVo5YNGDHXjKYPt+hZYypgoCSjxhJ1CrMR56O0Xh2ukqLJJJ5ggPtY1sW5wxRx4oYjioBISH56RUxXElKoPCOtTFF4siC2H4s5ZQbmPrBDNGXCqtqIK8LxTjKdKjptCwE3jilABzQQxc0AOYz+Ox5Wo1ITtyGpiYqPiWIzrJ006aRTIMPnYgJaj9LRTVjlaJEa7SeBZAh4igjiKn+EEekEJZcA2huhwh7wwCHLRzhaIZqoiNRDZ0yscSS0FVJwi5gOMKlhndO23SK06IJhi1Gtw/GEKTmJYflOvKKk3tKgLAAdOp18hGaC+dNYZm2iYN2rEpy5nGVnflEUjHJX8JrsbxkkY9khKjQGnJ4UniCFKZKq6NyvDIa2Cpg3hExnpOJJNfxouo4q7Mx3r+NC8TRImGkxSxHEGAy3PyhquJhhqdYZRdzQ5BgavFvyET4fFjLUwwA5s0BRqLn3iD/MkBTE6xn+JcZDkEG599fPTnFWbxALOdN6DL0DQ7s62U7EhUlYYKyspjYEWUX0F22gJMmS8wEwJ8RCgMzISSlycpUAaWN6axnFcXV8LmprUtrv1MQS5WZ3Ifm+ntE2q0PF+JS0lAk5QAA7AghVzXM+t9Yl4d2lmJBZQIb+qrXs27xkJWLymz19ItjHchlN2oR6RLKNBi+N5yCpSirQ0GWviAA0sx5QQk9p1ZKnk5B09Q5HtGNmKDuLH1+UX8MoFAzEkbaUFH1iWIIT+IqKswUoEsaG45tBTA9o5klLnxP8ObTzFSL3jKzJjFqAbRLMmAhPjs9K/aLi3y23DO0q5qmWoHMDQBm836xDxLGHvAkGhFRprGfwaGyqKkpDgh9eYp9oJyJwXMJzpTTc/n9oX6WQRw66RzETGtEJxATQFxuxv5/nSIJ88xnHTDpUyrwSl4g5S14ChWsWZay0WxGg4cvMhyXr6ROUUgVwpRD/AEi//FbiM24YhxGHaKqpjRLi8U4pS8ZfieKIVQ3tGpalgxNmC5LARXXOSCK+jlurQMn44ZAFONhc+dqQOWT/AEGuwevIDqInas60Myds7bxBNxOUPcmw19YGDHqFDceZfV4jRi11BpqKM/nDuiQEkubPYx1MwpIILEW0hkqcFUIDdav7eZiVISXACtKt7NRhF7wTf5stmUfv5vEcviKwXBPVWnSJP4dADsoqFiAG939YrZyTUbNSvV4doL8jtEtJLuslr0t+nnFrCdpQpZStJT0ct1+8UP4eUZYzBQULr7wNc0CcjilLmo8oH4lcpCmdzzu2jvD9SFmNWONynYqPpFT/AMTpqyUto8wA+jRmhigDYEbjTzOtdvWLGHx6Mun/AGn6CF/6VnUGIlISCVPVRDULly2g+sC52KBJyskP6fSJ5uKSXSsFnUzHn5g+cC8QyVEF+XMb8onCfanEq6+cM78teIlTK0EOSPL85x1DzMtE0qgMVQaxbwxSogF21MBKVHLyjsqepNqfvD8ZgVSgk6KB02v8lA+cWMPhSUBKwwJBQvkSxD2yuXbTlWC4bPn5gk61tBPgPCP4iYgFmBJU50SxIpqXaJOKdmZmFmJROFCHChYhnpzFiIOdipyZWZR8WZSUhLWZyVcjp5m9Inwsin2mUsqSFAgIKkj9P9LAcmirhZJNN2+kabiuL76WsE0zApvS/KrGlYrdkkpM9L7F/IC3N9Ya0ZxYNNIAYAAWuWqfWKylRouNYdJOdIGoPMg0MAsVJZuUZbRy0QRwkl6RQwcGMKnxREGey+HlAqM5CVpajguOYYxX47hghTyv9JT5dwdQfcHbpE8g5E10H4IeruFyB32cFebIQRQAAOqliohhGb9jHYjEUvA7FLQASpi3lf5mLeMwhGoIe/KAfEpyRSnqCfSLWarYjKs0etqs2w2idEwIHxZa1oSDpcgAC+8UZs/w0IJG2vrESpqvisWoDfyH50hZvhzXMTj6UyM9gwiIcTJBdtv7x3h3AMRiAVSpK1AAuoBkBqF1Fk67xPiOx+IkzEonoMtSrJoVF7Ueld/Qw/bPa+VVJLsxqQCK7/KJF8UTKWEsSxq2/wB4Jy+L9xg50h1S8ykkpoVKKVEEVIyBjsfhjI4ucCvOK6tz8rRn8gaxPEQrMQtSWLBw9Q7xDJ4pVrPY1Yt1/LQHxOIdrMOWsVxOO8Xog1jeIEtlLnpubbxRXJmqNlBg2oPSsNwswkvc6cn3/LPESpymZy3K0JMBPAKKE5VW3e1vSLvfDYHmC3vAbBnMCAbB67w/vctDmfy+pjHKGIsQupBP9RY+ekRzF0+sRrVVXU+5iUKcWH3juIQktEiTTWJEpoSxbcAxxt41oaz9YucNwxVMCHyk0cxXADtp7QW4BiEy8SJkyqUhSv8AkcpYV3domqPcRwSl4MKUrMULAB1CSMtfMiJeziAodxNAYh0m4DU9HPvBHBShMkTkgHItBUjoxKfOAvD8OskKTQpII/aI3jYTsMZslWHmuVyvgJuwHhPMMQIz0jCGWlN3zEn0jayZ4nS5ayGWkN1TYp+bjzgbjsIxpv7xJVwCU6gqvM82rF7gGGyqKtgWG7lvp84t4Lhjufy0EMHhGsNPrDVRzVulST1gdiUOGg1Nw1XgficPluWaM6qhJw7QTwUvMoCzmKCJwWFZSgZCxKlMHpsD06tEmC4mEgzDMloAUEKL5iCS5AAqaDajjdhnvAc42oJDJNwR+5+XpA2XKSs92tQSMoGYlgkfEfe2pIi5wnBfx2ZpoPdp8RAAJpcAqYAnUkChi9LOCkTVSZye9mubhJY5UlKUgu5Ip4QanpE7b6T0wXFsYkBaZQUZYZiFB1AO6iGdjTY+0A8XKCF0WkpckrYVJ0S9bEcqx7HiBKm8PWuZhpOHC8yR3rSyEsXUkllZtBzrHh3FEhKlhZzd34G0zWNtmO8Jbazyw+cmUC7UO1vLaBOIxJVNKnba7t945MKlzEpSASSwA1ewgrI4GqU6sQkJIsD9WPyjf4za5vXuz/8AiThDgZcua4UhKQZaJdCUkMQzJAPxEUsekAO3HH04wjulTQUgFPxgagrCRTOzp1LFg2mFmcRLZUlwKtYC1X38orjtAvMCFrBSfCQsjzrQfWOOW+VnIN4gt1l7vX86xXKxlZqu4L16NrHqHE+zWGm8Kl42XJV3pbvMswFIykha1gvQliwaptvkpHDkK7xlEZE58vxFfiSCAQAXYuBqxjp3npcZmYAAzHm+8QBLwZnmWp6swoD9td4rSkoFw/16ChjWoHhbQpjwRm4ZCnyhKW1JZ+oUXgeZCgSDp5+0TQ+QpurbRHMmkmpeHBID69IhKYGLExfiV1PvCCCKwzEDxq6n3iaWomw/aNiyhZDAE0/OkNmyg+7jQa7dY6qYxYXa16xKkhQKSwN8w3fYHyeCIUN5xbkMpmvHE4FQ/SfP6wcw3Z9Xcd9mSpFiEeIpOoLMxAqX+cNabPsFhs+Gr/QtSfIsr/5GCqezoRUUrHn/AAviyZCwQV0OYAFkvZyNaU1jQ/8AmBMYjIkg7t/9Yza1GjkyhLqqghy1Z/hysOcBeFdsVzFoQtCAglqCo6C0bkcPSZRWklTaJQivSmjj8EZtrQJgsOPPRmqIII4exN/SKvH5CpeEM0IYumuUEgFRBZQTegcc4xcifPWsBBOY2CXfzibRvMbLKUKKQ6gKA0HVVaAXPIR5lxbtFMmruyQKDR6jM25DHlG37VidKwsqWtS1TDLXnIdqqQztdg4c3cx54MGVLAapYW3iz+Qe7X8aVLwmHwiDlAlpXMKaFayCatdnjPyZ5mIlSVE5EqTQaAhRWobEtcwR7Y4UmfWvhHlTXa8UuH4VRWcqSoMxYPdCmjckxG14f2ql4aVIRIQUZqZQzKKphAUs3mLYM52MaXGccwpmzF/w8uYqTlAWtiQaqGV6JANQ1QSY82kcPX30oFJ8K0kh7MpRrtcRclzS09TE5lHpTN6UVE6xcR/4r9of4pOHITlCc77OrJvyTHnmJnUqbt6tGm7TVkp5KHsXjJ4kMBGpGKK9mVhM1Uz9KQB/yUffKlUWuO4xSll65EIS5rVi9+hPm8d7P8JmLkZkpoVOVdEqHnd6RU4sCFEF3USojkEhhXzici+gqass70J3u3LrEEye5L3PKOT1u0R4eQVqCRclvz3gw+gv8I1hPCEhYSQpayzAulSrKBDb+UZ7tRwCXPTMRhkpQtK1LonKFnK5QspAZgDlNqsbkgh2EmS04YyErdQBLMzByn5C8ZPj3a9WFT/C4cjLlmiapqrUsKQPJIt5Ri8fLrPXljJkrIo5nzAEEG4O1bNFQzCVODy2g1gscJiAFsCc6FKapCZeaXzcGnkIz6C5PQn0jTGH94YbOmOLMRry5tESlQ0mMomkozHVuQeJTgP9w86GOYZQAapJ2Nh9Hh5CBcqJ5M37xNRJPwSgrMUuCTSp1N/Q/OJlTwEhwPK0FEcSIlzBLfOVZU5XPxqbKBvQ/KBuG4HMm4jukAqUFALygkJqxcigANH3jo0GmaXo/r9ouYdK/CTQGxLC3zj0rs92cw6pihlHg8IBFCQWKq3ckjyjO9v+E9xiQQAApNg1Cmnsxi0sUOH8LExbBaXYnLoyQVGvIAnyjZ9lJhw6VJloSsEgqotQrZ6gARj+yU1sZJJZs1XtVChWPZ8CUBIBSMuwDdLRnCAk7guFW61YWW5UxyrmipBNgoiujQOxKcJKCmwqApACilZUos7KB8QyqDgtWkarFoEoP/TmtuNvaMjxaSFzlJTX+WXJajEgMeY05QxqJ+znGpJVMUZElHdIMwZUOVFwAl1EgfENI1mA7cqMsqICQFZQEoFBuacgI847JyQUziuoypS2/jBry8I9Y3cwASUAACoNOhI+Y+US8YrXJ46wS5uATTfSnlDp3EjmTlYA/E1DU2eMpisSO9cqIYacouox3iSNyR50MTqhvafjJlISVLUSoFWTMpmchAoRemlgdTGQn9pAgqUlfwhypK1pJL5crHm+m0Q9uOJZ8SofpU3QIyAD1eMctJUhtVN6lSPtDo1r0LhvEpU8y1zUCYVLUlBmk+NCB45hAS2VD/1EOxqWIi3jMfJQhWTuiljm7tISoJCsousFTuGSAXBtSucUAZypQ+BKUyEkP4UJIKzycoc/vBrsbweXMMyZOQlSAApQIBdUxOZiDfKhaEjqreM3jZ6q6sYLGIKErR3av6avmdjQ5XAtYjWKaUBWdAlTXKi+VCsoZnY5W3rBzifFZSE5JaRKCApSzLASTlVky+FrlKq7JDM9LXBeMzJ0iWskIUwMwhLBalpsR+lLktrlD6vP3fZsYnivZvv5TJRNTlNAUVJ6AF/WMxO7GJzZZs0yyGBHdLKhyalWj3BGNSkEqTlSVBMujEgsl1AauflHjHaXKviM5WFOQd5lWX1fKpTWIWXOXSvWLbyZ8CeOxCf5Ywx71EhOVErIsfFQqVl1LHmTGJ4/ic68y1J7xmUE0FagM3mYKTsckAzEDIp8pKTlz11atCAaNblA1eClz1maqblKviBBcq/UK1JYlusZnK/Jb9Aa0UidMwS2CKk3V52HKLmI4ALpnJ/9VDDJPZ+YoFQVLYXdYHmAamOk5xmQT7McWUifLJPxOkn/AJlT/NUU+JyiqcolhSpPpc9IiweFKJiWUFZSCWc6giLvaeYAoiu7N+N+8btmeCh4w3dpAcHxJdtHSrfqIqYaWGA1c18tYvcLSVEgJe29Xeuos8OkTJILGiAakVJFbbn9o59kBcTJy2UFcxD5WBJTmJCRuemwrGjncIweTOJ0xmD/AMoUfR1KAozOAfOBeLSJlUqcaOwNGHwglifSJ21bMMR3SUslRciqgNPO0D5ya3HKh+0THAKegN69d+lbxXmS1A1BgyJ4biipSyxbxFwOpZuYcxs0TpXd4edKIl97OJmJYkGYAx5ChLbZn3jzuZ8aup949JwPF5UrDSyiUgpHdoxEmpTMRMCWmCv+oFatoCLRtqDvH+IJwzLQKeFSDo6gVH4aEENTVqQG49iv47DzMwHeyWmoIFTLYZ0HUsC4fYwuNpmjDrwqkkiSSlFCSZebNKUKOfC1esRdmeGzjMDoUQuWUEGlCMuvKN/C1n+AHLiZahoT/wC0j6x6xLmeANvGIwHYuZLnfzP5aQdQo7tUBvnHpPDpUhKQDMBNBY/QRncRBjSVyD0B6fjRl8YgkoVUEp22j0xGEkBLZkkN8op43huHNmP0id4SvP8AgGAyIWTYkfJzGgmmiORT+fOL/wDBy7JQG6xeRhUBNUg9HMTtFZieM01XmPWL+GScyCRaYK9U1f0EFkS5Tv3Tk8yIsjFpH/ST5qOnSHc149xBZ7xSlXJWfVf7QzhaQqdLFfiSfRQP0j03iuEw6iVTMPoXI9SfEQGgRgsLgpRK8kwlNAAU3UkkABNyfk8O8WMzgpSys+E5ld4QBUkkFIp1Mei8C4HMlYVykhUyYVkEN4UgJTf/AGofzgV2Z4thh3s1Upcqcl0y0LUCVFSSaMApJGrgBiC92y+B7XKl4tM9RMw5jmDlkpKQhbJ6WGwidtXBri/D1rIlMylIGboWc0pd/nBjh6D3eITLKQnMiUhtMsrKb1vMvD+Azk44zjLdIQUh1EOQoqIHL4bVjRcJ7N5JWXMFOpS3uPFqDrFtiUL45jZaO6lkOXBBBq4Ygn5U5x4TxKWtM7EOCAZqi51GZZ849d7fyThAMQsgJC2QHDksMoArokudA8eZjj0sTJ0/48yVJyF2AXcejjShibMIBKxfhYhJDK0sa1B5fN4EJnsIJ4uSpSXEsJDUDnOw5D1ZoFzMMpJbKoE6EFzDixfCSTLWs0rDMVKUln8iDTnEyJC8oFK2D1PlzjplqKWLNsVJBBhqr/ZGVJVMWJ6wgZPCVFgVZhRzR2s8Tdp8alcw5fhBdOtAw8/h6VingimUgqLLILW8iP7R0TBMdRcGgH7U5/LSJeRcwMXjCQxqOd+kcl5lEZQSRVmdovSeGIKnMxki7gizX2eHpxBqmUlKUv8AEfdz7c7RNZh6ULQBmy5tBmrX9WlqgRFiMWGoAWfVxf8Ab5xYn4pAYabg35mhPpsIG4ihYGh5u3Ln6axJ5NT/AOarUGKiKXFy2kRoxpapUTyU3uIqNS3nFiVw8KDhQHIgxckF3C8HUpagoUzHfntG14QkSkgJlywCAHVLSug3zJr6QK/hiFK8Opp5xdkO340a1JWoxPaTEkECYrLZgAA21hSBsnE1e56AfSG4GQuarIhiojUgBhuVEAecEDKOHWkTJSVEhx/plPU5Vl7Hb1iWtSWpOF4oFbKBDu5Sx0PRrwTxMxKGZQU7tYqHIgWMA1f4hKSFAS8OgWIEuWCzPzf52jk3jAmKzKmyHUaJQpNHS/wp+GzdYzsb63BpON5j1idOOtWAqcT+Afm0cXizlIoXBAd2qG0IPzisNPhsbLUPFNykWGVSiefhtr6RKrEJ/pXmG4BHyNYykmbOJoqWlg1JZ8viWYtcPTOQgJM0KNamWkmpOp6w/wAayNEnHNqYszOIIKWYnelPf82gNhZaiACQGAcqpFrE8PmIAUQGNiKvyish/FOGy1hkoS1/Epy/nX3gMeGBCmCJYD7J+VKwanqO46X+UUVz2Lux5JH3ERdqfDSVOKllUAsCfKnrFOZwFBDFOUZs3J96X1i/h8cEuRMmIPJI+bKtD8HjUZiVOp70avq4iLqtK4ekBQJUx/pBIDsRYdX61g7wHE9wkIQVBIuHJGm+sDFzalgwe14llLpz3i4ltDO0fB0zpipkybOVmUVBKlkpQCzhD/CKAMNoymL4Thkmktbgv/qHKdS6UgdDWNziyCK1jNYjAGYtkpUpX6QCX9BEp5ZpPDFv4JhYkm1Q5sny1f1g3wzs8lWGmd/KxPxBp0tgyWbKorlsE7tBWVg5+CBn9wrwBznld4EiniZQ8LbgiB+K7bzcVmTNXilpINEES0NShT4QR6xhuS/IRiuGy0hKcNLMzwlMybMQnOBmcKSUk1CaZmFABuYDcT4NhxMV3Spipd8yvCHrRLhyH3YtGrxylysOO7w8xCFpOecoKSoJzAlAILEHUAEVprGFxc0LX4apSfhAI9PZy0TbrPO5ciZU5AZISaVBbagVW+8RzpSx/wBQkaanqa+E1ipOxBAdsuhtm+7c4klY9LAEOaNt87m941jmkw3DlqKndLCvhLkKNOVerROnh6lAhC3oxejM1G+3KHq4gzJDq0ZiSw94KYU0BKAki1gbHawYRLysUNk9mDUqWeYT9zpFodnpSQxcc3c30YflYvnEFqpqA/LXb4obLnkhhTk1W57c4z2rKingEoEEglxZ2D+rn5aRMnhMsWlqb/kfvHZpJU+YqF2tejUs1TD0l/1j5Q2jqpjKPU369ImkYhogXJ8R6nXmYemTHUXJWNAUSqXnoLLymj/7T+rlFdcxSg60roQzgEZc1nKtA8Okqyl4mnT3DQb7eE8qVLb4R6RYTNqaBqFvJoHomlm/PlEySdoJui8jE8vaJDU0+cD5KvxosILm/wCeUCCWDWUmjjpBOVxJQ280h/mLwJkU384soVFVNjMWsiiUmhBc5TahByn5iM+cfN71KTL/AJYVr41NqxzMCa1YaaQfEN7sQrU5YikTVLSSpJBzKocrs9LKOjaxXnjl7/SCHciwckn5xKvgM0yyvwgMcpVNQkE7VL3hSeQ6SpyAEuSQANSSWAD6ufnF3/J5wLKShGtVocDc+Kg6wI4iE55ctK5n8xakuA4SwUQXsagNvSJU4NQzAqUpScpzKSwV4XUTvQ16CMzk6fpriXh47ZSZY7sIw/eAgZilcwlyKlNWu9Noy03jcqeQlMqXNuUFcxQOUUdu7+TxLg8TJfvpKgkS8zkSkNRFQQbhi/lvFScZPbWY/jcmSjOMRhlFRfKqSpxR6BSaD0jO4ntCmcyu9kpUHDDu5ZbZkk5vTzjPKxCATNX3a0zFeEtUkvYEEjXUxaViZUtXjASDQpT4qFqvlTGby+/DVzj6VMT2xxCkqlZ2ltUJU9QaEkEEl6eXSB2E4xPw61TBVICQUuCCAzOU1AsXB5XijNUhKyGCgVGqgpi7soEF3D/LXVmICAhSQouSmlDzJGt/aDnvyN8R4vMxqUPMKUjxFOY5QVO+XMSomguaVjPYrDCU/jBro5UG2sL+8RzAtgopJATqI5h15vCaA00y9STY84klnljbarKmgkuff1iSTIBsCS4alDfnSgiycBLS4USZmZglIBSxoKgu76N6wd4dKyJypASAA6tzSr615Rq8sPTuElgICQlupq+vX2iVWESA3iLvV9OTUtCUE2CwpRdiR/yJLc+W0Ry8Er/qKu9BqNzRwPFtHKsndync5kvQEMKC5U7G1YU7FpAc1FgNORP3hkrhSEuoly9tAxdmBoWHyMTScOmWaPaxL2FbDnXmYI4mcDQZSOpfex3f3iPOnUJPmn6xLKQ3hSCNaXPrfQRaRwfM7kIIoUrXkVYEOGrQisQcmh1FwLnQDXWobyjoQH//ACfvDiTmNNSbfR7QgGFq9B/f6x3DEoNWS+nwmkMJOzeX48OKr16flI4Sb1gY6PysWJPWIk3pEktXIU5GIq/IlFtW/N4YvFy0mqxdru3kk+8VJvE5SEklYdqNuPJ9Yw0ziGZ81yTVLgF9xtBW+mdrJaQvKCspy5WYBebVLCw1eKOE7clWJ8QaTazqdqF3APTaMMubQBJLDnruBpEqEkNVlO4FadGN6vFwevcI4sJ6M4SUpehJBcc2NDuDuIIZ6R5d2b7RLkzBnW6Cah7k0zHXaNvK7Uy1BTsGDs4d9qW89om54qr2J4mhBZZUKAv3a1JvZ0JIBpYtGRx+KMzEElCsoZnVNlghgLOk7l21AizM7TrUo0ypBtqQ/qdtqGAfFMesuohTdXvZ6lv2jPa3012+hOeJU5SUBKJTkAlBm5rbmZlH/abGsMxPZzDILKmTCWtmJ9YB4THvUAgghyC1Hu5/KxPjMVnWKKJUwfnZq1JZn8qxPM8JeVokvjCZQ8MlGUBkuA4ZgH63reFM4lNmJCu7EsAmiQA5Z6/2ij/lKiwUtvE5djdz1NNIu4fApQk5yZjk0oCnV/DVy1BvGf7Z2o5+O/lkFSHNKkZnPlQVq5isvDlSFgNnSw8JJeldQAHN9/WC5loUxKCCzByaVAIeted4akkHLVW1QB4ibsGIHPaJshrO/wAPONMhN2YPa52LNHJHZ2apQzMh7uXKfIG926RpTMNQ9Llq+6fZukU8XIKgQaHNcF6uL7/2jXewUDwQEMZpewoOdTU5j+PSCHCOFyJYLoExZYJUXS1bs5Ds+9orowswHwrDC7tRwKtXYN0ixVQbxEf8blgOV/pEtTbFhJlgAskaGz/e1f7mHywggFgK2tpq1FGntFFzRlNUEUqXDCn06xdAJBYFdGV4FPrdhqfaIJFTAkioA/Sz+jBq0vzjiVGYD8TAOWTQBwKt0Zy13pEOEneMhQKhoAsBiaggZTmP5SGzpplZpSkjMAC4LHKQ2VWVWUGxZiQdYIkXxBCJhUpCMpo1UpHiCXuf6VPtQ0jmLnyQEhOXNlcOaKBDgnMCAp9GAF66RpxEvKlVQVOwmBCgClSautIGXLmOahe2sU8NxFOQq7sKUkZUlSsqUHwsT4hT4qav6akUVwkhZUScvdpWhKiFFiFEUSRRgKu9ANXY0phUlSu5M7IVKIcJVroSoUpA3CccIUkKIUkGyHSEpBel6Oa+E3MTYrthiEkATFswbMpRYaAEUI8h0i5fSNEEhz4jUnRW9HrEkyXRvct6ZgBChR1aRrRSoUfMe9X9YrFFbF+qW9/vChRkwsv4VD7RBjsSQghBSFb0NLHTrChRjnchWTxk0CiTmNXLawOhQo6cfQcttHjmbeFCjSnyQ5Gz6wQxePAmMAEgNYnYB31hQozfNwXJfEgtIAOVgwB0uejXiHDlU5RZYfVyajfp0hQovHjNaolhuDKZjMJetHp6i1IscO4cpBJcFVWISGqFAOdrUEKFHC1zXVT0puzp109MoryEMTNcJUoqFX2zHm9RUcrQoUZHFzEkUBKQ3LUEM1766nWIJSKEuQCWAAuxLEuaOR7aQoUL4WJDlzBrAg6mxple51e0dlsEu9rEgCoDMKNChRUVpk01JHxUJLEgeZ1ca6PeLOCWlUwJUp0PVwbADMQQSGrS/wBYUKJ8UpiWCgSgkE5RWuZQDNloXFKftHJEo55hKVIZRCJYzFZuCUHKKABQctqGNYUKE9az8Gz+KTEBSDLSnMSpjVQClu1KAigGgrYmLPDMMUqLJUZgYnMl0oRQFQJpmyqLOGHmGUKLPZL5xwYI94tUpC5yUKUoklk5FBVVgpABoNdBGVkS2CwqWpTMygaJu4LCpIDCosb2hQo6SrUsvAFCSWC3DkiqUmvgcUKxU0p9IsbwmchQBY+EGigpswdi1jW0KFC3PJf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4" name="Picture 16" descr="http://www.tour.dulichvietnam.com.vn/uploads/da-lat-01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11"/>
          <p:cNvSpPr txBox="1">
            <a:spLocks noChangeArrowheads="1" noChangeShapeType="1" noTextEdit="1"/>
          </p:cNvSpPr>
          <p:nvPr/>
        </p:nvSpPr>
        <p:spPr bwMode="auto">
          <a:xfrm>
            <a:off x="381000" y="381000"/>
            <a:ext cx="8077200" cy="1371600"/>
          </a:xfrm>
          <a:prstGeom prst="rect">
            <a:avLst/>
          </a:prstGeom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 THẦY CÔ GIÁO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VỀ THĂM LỚP DỰ GIỜ LỚP </a:t>
            </a:r>
            <a:r>
              <a:rPr lang="en-US" sz="4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4B</a:t>
            </a:r>
            <a:endParaRPr lang="en-US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4078288"/>
            <a:ext cx="39941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MÔN:ĐỊA LÝ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6019800"/>
            <a:ext cx="781464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th</a:t>
            </a: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ực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hiện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: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Thúy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/>
                <a:cs typeface="Times New Roman"/>
              </a:rPr>
              <a:t>ồng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8229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tranh có những hoa quả gì?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76200"/>
            <a:ext cx="12954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Hoa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4600" y="21336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Cẩm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76800" y="1524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Hoa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10400" y="21336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Mi-</a:t>
            </a:r>
            <a:r>
              <a:rPr lang="en-US" b="1" dirty="0" err="1">
                <a:solidFill>
                  <a:srgbClr val="FF0000"/>
                </a:solidFill>
              </a:rPr>
              <a:t>mô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53340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Xúp</a:t>
            </a:r>
            <a:r>
              <a:rPr lang="en-US" b="1" dirty="0">
                <a:solidFill>
                  <a:srgbClr val="FF0000"/>
                </a:solidFill>
              </a:rPr>
              <a:t> l</a:t>
            </a:r>
            <a:r>
              <a:rPr lang="vi-VN" b="1" dirty="0">
                <a:solidFill>
                  <a:srgbClr val="FF0000"/>
                </a:solidFill>
              </a:rPr>
              <a:t>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09800" y="31242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Bắp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tím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57600" y="55626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Ớt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38862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Dâu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tây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05600" y="5486400"/>
            <a:ext cx="1600200" cy="381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Cà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819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19400" y="228600"/>
            <a:ext cx="3200400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2057400"/>
            <a:ext cx="2362200" cy="2209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24200" y="2057400"/>
            <a:ext cx="28194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77000" y="2057400"/>
            <a:ext cx="25146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14600" y="5105400"/>
            <a:ext cx="40386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Có khí hậu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0" y="22098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Thiên nhiên có: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477000" y="20574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Có các công trình phục vụ nghỉ ngơi,du lịch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590800" y="50434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Đà Lạt thành phố:</a:t>
            </a:r>
            <a:r>
              <a:rPr lang="en-US"/>
              <a:t>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" y="27432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Quanh năm mát mẻ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124200" y="2743200"/>
            <a:ext cx="259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hoa, rừng thông, thác nước…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438400" y="5378450"/>
            <a:ext cx="419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nghỉ mát, du lịch, có nhiều loại rau, hoa quả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34200" y="3581400"/>
            <a:ext cx="2209800" cy="838200"/>
            <a:chOff x="4368" y="2295"/>
            <a:chExt cx="1392" cy="528"/>
          </a:xfrm>
        </p:grpSpPr>
        <p:sp>
          <p:nvSpPr>
            <p:cNvPr id="21527" name="Text Box 16"/>
            <p:cNvSpPr txBox="1">
              <a:spLocks noChangeArrowheads="1"/>
            </p:cNvSpPr>
            <p:nvPr/>
          </p:nvSpPr>
          <p:spPr bwMode="auto">
            <a:xfrm>
              <a:off x="4368" y="2295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Biệt thự </a:t>
              </a:r>
            </a:p>
          </p:txBody>
        </p:sp>
        <p:sp>
          <p:nvSpPr>
            <p:cNvPr id="21528" name="Text Box 17"/>
            <p:cNvSpPr txBox="1">
              <a:spLocks noChangeArrowheads="1"/>
            </p:cNvSpPr>
            <p:nvPr/>
          </p:nvSpPr>
          <p:spPr bwMode="auto">
            <a:xfrm>
              <a:off x="4368" y="249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Khách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sz="2800">
                  <a:solidFill>
                    <a:srgbClr val="FF0000"/>
                  </a:solidFill>
                </a:rPr>
                <a:t>sạn…</a:t>
              </a:r>
            </a:p>
          </p:txBody>
        </p:sp>
      </p:grpSp>
      <p:sp>
        <p:nvSpPr>
          <p:cNvPr id="21520" name="Text Box 21"/>
          <p:cNvSpPr txBox="1">
            <a:spLocks noChangeArrowheads="1"/>
          </p:cNvSpPr>
          <p:nvPr/>
        </p:nvSpPr>
        <p:spPr bwMode="auto">
          <a:xfrm>
            <a:off x="3276600" y="34925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Đà Lạt</a:t>
            </a: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 flipH="1">
            <a:off x="990600" y="1066800"/>
            <a:ext cx="34290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>
            <a:off x="4419600" y="10668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>
            <a:off x="4419600" y="1066800"/>
            <a:ext cx="3581400" cy="958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>
            <a:off x="990600" y="4267200"/>
            <a:ext cx="15240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4419600" y="4343400"/>
            <a:ext cx="46038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 flipH="1">
            <a:off x="6553200" y="4343400"/>
            <a:ext cx="1828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357188" y="0"/>
            <a:ext cx="8496300" cy="6683375"/>
            <a:chOff x="0" y="192"/>
            <a:chExt cx="5760" cy="3936"/>
          </a:xfrm>
        </p:grpSpPr>
        <p:grpSp>
          <p:nvGrpSpPr>
            <p:cNvPr id="2253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2537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5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400800" cy="396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rung chuông vàng?</a:t>
            </a:r>
          </a:p>
        </p:txBody>
      </p:sp>
      <p:pic>
        <p:nvPicPr>
          <p:cNvPr id="22532" name="Picture 15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533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5" descr="cap chu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3810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5238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Câu 1:Thác  nổi  tiếng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ở Đà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Lạt  là 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912" y="2592"/>
            <a:chExt cx="3072" cy="960"/>
          </a:xfrm>
        </p:grpSpPr>
        <p:sp>
          <p:nvSpPr>
            <p:cNvPr id="23579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3564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1371600" y="3733800"/>
            <a:ext cx="762000" cy="7620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525588" y="1981200"/>
            <a:ext cx="6475412" cy="523875"/>
            <a:chOff x="1030" y="960"/>
            <a:chExt cx="2854" cy="471"/>
          </a:xfrm>
        </p:grpSpPr>
        <p:pic>
          <p:nvPicPr>
            <p:cNvPr id="23577" name="Picture 29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30" y="1029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8" name="Text Box 37"/>
            <p:cNvSpPr txBox="1">
              <a:spLocks noChangeArrowheads="1"/>
            </p:cNvSpPr>
            <p:nvPr/>
          </p:nvSpPr>
          <p:spPr bwMode="auto">
            <a:xfrm>
              <a:off x="1332" y="960"/>
              <a:ext cx="2552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thác Cam Ly,thác Bà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49388" y="3733800"/>
            <a:ext cx="6627812" cy="609600"/>
            <a:chOff x="1056" y="2320"/>
            <a:chExt cx="1863" cy="397"/>
          </a:xfrm>
        </p:grpSpPr>
        <p:sp>
          <p:nvSpPr>
            <p:cNvPr id="23575" name="Text Box 39"/>
            <p:cNvSpPr txBox="1">
              <a:spLocks noChangeArrowheads="1"/>
            </p:cNvSpPr>
            <p:nvPr/>
          </p:nvSpPr>
          <p:spPr bwMode="auto">
            <a:xfrm>
              <a:off x="1287" y="2320"/>
              <a:ext cx="1632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thác Cam Ly,thác P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-ren</a:t>
              </a:r>
            </a:p>
          </p:txBody>
        </p:sp>
        <p:pic>
          <p:nvPicPr>
            <p:cNvPr id="23576" name="Picture 32" descr="c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56" y="2469"/>
              <a:ext cx="1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1562100" y="3048000"/>
            <a:ext cx="6362700" cy="523875"/>
            <a:chOff x="984" y="2035"/>
            <a:chExt cx="4008" cy="330"/>
          </a:xfrm>
        </p:grpSpPr>
        <p:pic>
          <p:nvPicPr>
            <p:cNvPr id="23573" name="Picture 31" descr="b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84" y="2064"/>
              <a:ext cx="34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Text Box 38"/>
            <p:cNvSpPr txBox="1">
              <a:spLocks noChangeArrowheads="1"/>
            </p:cNvSpPr>
            <p:nvPr/>
          </p:nvSpPr>
          <p:spPr bwMode="auto">
            <a:xfrm>
              <a:off x="1200" y="2035"/>
              <a:ext cx="37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thác Pỏ-ren,thác I-a-ly</a:t>
              </a:r>
              <a:endPara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286000" y="457200"/>
            <a:ext cx="61722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Hãy khoanh vào đáp án đúng nhất</a:t>
            </a:r>
          </a:p>
        </p:txBody>
      </p:sp>
      <p:pic>
        <p:nvPicPr>
          <p:cNvPr id="26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029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1" descr="book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3048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066800"/>
            <a:ext cx="8077200" cy="39624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Câu 2: Đà Lạt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gọi là thành phố du lịch và nghỉ mát vì: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912" y="2592"/>
            <a:chExt cx="3072" cy="960"/>
          </a:xfrm>
        </p:grpSpPr>
        <p:sp>
          <p:nvSpPr>
            <p:cNvPr id="24603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4588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685800" y="3733800"/>
            <a:ext cx="762000" cy="7620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3588" y="2133600"/>
            <a:ext cx="7770812" cy="954088"/>
            <a:chOff x="698" y="1097"/>
            <a:chExt cx="3046" cy="859"/>
          </a:xfrm>
        </p:grpSpPr>
        <p:pic>
          <p:nvPicPr>
            <p:cNvPr id="24601" name="Picture 29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8" y="1166"/>
              <a:ext cx="24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2" name="Text Box 37"/>
            <p:cNvSpPr txBox="1">
              <a:spLocks noChangeArrowheads="1"/>
            </p:cNvSpPr>
            <p:nvPr/>
          </p:nvSpPr>
          <p:spPr bwMode="auto">
            <a:xfrm>
              <a:off x="891" y="1097"/>
              <a:ext cx="2853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Không khí trong lành mát mẻ,thiên nhiên t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endPara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62000" y="3733800"/>
            <a:ext cx="7315200" cy="609600"/>
            <a:chOff x="863" y="2320"/>
            <a:chExt cx="2056" cy="397"/>
          </a:xfrm>
        </p:grpSpPr>
        <p:sp>
          <p:nvSpPr>
            <p:cNvPr id="24599" name="Text Box 39"/>
            <p:cNvSpPr txBox="1">
              <a:spLocks noChangeArrowheads="1"/>
            </p:cNvSpPr>
            <p:nvPr/>
          </p:nvSpPr>
          <p:spPr bwMode="auto">
            <a:xfrm>
              <a:off x="1163" y="2320"/>
              <a:ext cx="1756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Tất cả các ý trên</a:t>
              </a:r>
            </a:p>
          </p:txBody>
        </p:sp>
        <p:pic>
          <p:nvPicPr>
            <p:cNvPr id="24600" name="Picture 32" descr="c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63" y="2469"/>
              <a:ext cx="1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62000" y="3048000"/>
            <a:ext cx="7772400" cy="523875"/>
            <a:chOff x="486" y="2035"/>
            <a:chExt cx="4690" cy="330"/>
          </a:xfrm>
        </p:grpSpPr>
        <p:pic>
          <p:nvPicPr>
            <p:cNvPr id="24597" name="Picture 31" descr="b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6" y="2064"/>
              <a:ext cx="34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8" name="Text Box 38"/>
            <p:cNvSpPr txBox="1">
              <a:spLocks noChangeArrowheads="1"/>
            </p:cNvSpPr>
            <p:nvPr/>
          </p:nvSpPr>
          <p:spPr bwMode="auto">
            <a:xfrm>
              <a:off x="854" y="2035"/>
              <a:ext cx="43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các công trình,các hoạt 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phục vụ du lịch </a:t>
              </a:r>
              <a:endPara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286000" y="457200"/>
            <a:ext cx="61722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Hãy khoanh vào đáp án đúng nhất</a:t>
            </a:r>
          </a:p>
        </p:txBody>
      </p:sp>
      <p:pic>
        <p:nvPicPr>
          <p:cNvPr id="26" name="Picture 4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029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1" descr="book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3048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371600"/>
            <a:ext cx="7867650" cy="38862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Time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16383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8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Ở Đà Lạt trồng nhiều hoa,quả,rau xứ lạnh vì</a:t>
            </a:r>
            <a:r>
              <a:rPr lang="vi-VN" sz="20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9243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5486400"/>
            <a:ext cx="3184525" cy="901700"/>
            <a:chOff x="912" y="2592"/>
            <a:chExt cx="3072" cy="960"/>
          </a:xfrm>
        </p:grpSpPr>
        <p:sp>
          <p:nvSpPr>
            <p:cNvPr id="25627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HÕt giê</a:t>
              </a:r>
            </a:p>
          </p:txBody>
        </p:sp>
      </p:grpSp>
      <p:sp>
        <p:nvSpPr>
          <p:cNvPr id="25612" name="AutoShape 22">
            <a:hlinkClick r:id="" action="ppaction://noaction" highlightClick="1">
              <a:snd r:embed="rId6" name="camera.wav" builtIn="1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219200" y="2438400"/>
            <a:ext cx="6781800" cy="573088"/>
            <a:chOff x="996" y="1689"/>
            <a:chExt cx="2124" cy="260"/>
          </a:xfrm>
        </p:grpSpPr>
        <p:pic>
          <p:nvPicPr>
            <p:cNvPr id="25625" name="Picture 30" descr="a_md_wht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6" y="1724"/>
              <a:ext cx="24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6" name="Text Box 31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Khí hậu lạnh và mát mẻ quanh n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 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43000" y="3276600"/>
            <a:ext cx="6934200" cy="522288"/>
            <a:chOff x="720" y="2256"/>
            <a:chExt cx="1824" cy="312"/>
          </a:xfrm>
        </p:grpSpPr>
        <p:pic>
          <p:nvPicPr>
            <p:cNvPr id="25623" name="Picture 33" descr="b_md_wht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0" y="2256"/>
              <a:ext cx="21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4" name="Text Box 34"/>
            <p:cNvSpPr txBox="1">
              <a:spLocks noChangeArrowheads="1"/>
            </p:cNvSpPr>
            <p:nvPr/>
          </p:nvSpPr>
          <p:spPr bwMode="auto">
            <a:xfrm>
              <a:off x="960" y="2256"/>
              <a:ext cx="158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Khí hậu nóng và lạnh th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ường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xuyên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1155700" y="3962400"/>
            <a:ext cx="7378700" cy="954088"/>
            <a:chOff x="792" y="2790"/>
            <a:chExt cx="2724" cy="601"/>
          </a:xfrm>
        </p:grpSpPr>
        <p:sp>
          <p:nvSpPr>
            <p:cNvPr id="25621" name="Text Box 39"/>
            <p:cNvSpPr txBox="1">
              <a:spLocks noChangeArrowheads="1"/>
            </p:cNvSpPr>
            <p:nvPr/>
          </p:nvSpPr>
          <p:spPr bwMode="auto">
            <a:xfrm>
              <a:off x="1005" y="2790"/>
              <a:ext cx="251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Ở Đà Lạt có hai mùa:mùa khô và mùa m</a:t>
              </a:r>
              <a:r>
                <a:rPr lang="vi-VN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</a:p>
          </p:txBody>
        </p:sp>
        <p:pic>
          <p:nvPicPr>
            <p:cNvPr id="25622" name="Picture 40" descr="c_md_wht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2" y="2813"/>
              <a:ext cx="2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1143000" y="2362200"/>
            <a:ext cx="8382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209800" y="471488"/>
            <a:ext cx="617220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5" descr="phat bie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5257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1" descr="book3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3048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6019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Đà Lạt n</a:t>
            </a:r>
            <a:r>
              <a:rPr lang="vi-VN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 trên cao nguyên Lâm Viên, khí hậu quanh n</a:t>
            </a:r>
            <a:r>
              <a:rPr lang="vi-VN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 mát mẻ.</a:t>
            </a:r>
            <a:r>
              <a:rPr lang="vi-VN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Đà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Lạt có nhiều hoa quả,rau xanh;rừng thông thác n</a:t>
            </a:r>
            <a:r>
              <a:rPr lang="vi-VN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và biệt thự. Đà Lạt là thành phố du lịch,nghỉ mát nổi tiếng của n</a:t>
            </a:r>
            <a:r>
              <a:rPr lang="vi-VN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t3.gstatic.com/images?q=tbn:ANd9GcTv8jaughPEz4NYBoO2OQDIO2yu9pK6NSwpCRlb58aY0Wc35zfuSsYE029X7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315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tạm biệt quý thầy cô giáo !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 biệt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14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35052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Nêu một số đặc điểm của sông ở Tây Nguyên và ích lợi của  nó?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95600" y="26670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Bài cũ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9600" y="48006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Lòng sông lắm thác nghềnh,là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iều kiện cho việc sự dụng sức 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làm thuỷ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http://du-lich.chudu24.com/f/d/090217/thac-cam-ly.jpg?c=1&amp;w=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43200" y="457200"/>
            <a:ext cx="3581400" cy="1752600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200400"/>
            <a:ext cx="6553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1.VÞ trÝ ®Þa lÝ vµ khÝ hËu ë §µ L¹t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905000"/>
            <a:ext cx="8534400" cy="495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95600" y="6248400"/>
            <a:ext cx="32004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4114800" y="4419600"/>
            <a:ext cx="1412875" cy="803275"/>
          </a:xfrm>
          <a:custGeom>
            <a:avLst/>
            <a:gdLst>
              <a:gd name="T0" fmla="*/ 2147483647 w 890"/>
              <a:gd name="T1" fmla="*/ 2147483647 h 506"/>
              <a:gd name="T2" fmla="*/ 2147483647 w 890"/>
              <a:gd name="T3" fmla="*/ 2147483647 h 506"/>
              <a:gd name="T4" fmla="*/ 2147483647 w 890"/>
              <a:gd name="T5" fmla="*/ 2147483647 h 506"/>
              <a:gd name="T6" fmla="*/ 0 w 890"/>
              <a:gd name="T7" fmla="*/ 2147483647 h 506"/>
              <a:gd name="T8" fmla="*/ 2147483647 w 890"/>
              <a:gd name="T9" fmla="*/ 2147483647 h 506"/>
              <a:gd name="T10" fmla="*/ 2147483647 w 890"/>
              <a:gd name="T11" fmla="*/ 2147483647 h 506"/>
              <a:gd name="T12" fmla="*/ 2147483647 w 890"/>
              <a:gd name="T13" fmla="*/ 2147483647 h 506"/>
              <a:gd name="T14" fmla="*/ 2147483647 w 890"/>
              <a:gd name="T15" fmla="*/ 2147483647 h 506"/>
              <a:gd name="T16" fmla="*/ 2147483647 w 890"/>
              <a:gd name="T17" fmla="*/ 2147483647 h 506"/>
              <a:gd name="T18" fmla="*/ 2147483647 w 890"/>
              <a:gd name="T19" fmla="*/ 2147483647 h 506"/>
              <a:gd name="T20" fmla="*/ 2147483647 w 890"/>
              <a:gd name="T21" fmla="*/ 2147483647 h 506"/>
              <a:gd name="T22" fmla="*/ 2147483647 w 890"/>
              <a:gd name="T23" fmla="*/ 2147483647 h 506"/>
              <a:gd name="T24" fmla="*/ 2147483647 w 890"/>
              <a:gd name="T25" fmla="*/ 2147483647 h 506"/>
              <a:gd name="T26" fmla="*/ 2147483647 w 890"/>
              <a:gd name="T27" fmla="*/ 2147483647 h 506"/>
              <a:gd name="T28" fmla="*/ 2147483647 w 890"/>
              <a:gd name="T29" fmla="*/ 2147483647 h 506"/>
              <a:gd name="T30" fmla="*/ 2147483647 w 890"/>
              <a:gd name="T31" fmla="*/ 2147483647 h 506"/>
              <a:gd name="T32" fmla="*/ 2147483647 w 890"/>
              <a:gd name="T33" fmla="*/ 2147483647 h 5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0"/>
              <a:gd name="T52" fmla="*/ 0 h 506"/>
              <a:gd name="T53" fmla="*/ 890 w 890"/>
              <a:gd name="T54" fmla="*/ 506 h 50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0" h="506">
                <a:moveTo>
                  <a:pt x="157" y="493"/>
                </a:moveTo>
                <a:cubicBezTo>
                  <a:pt x="153" y="454"/>
                  <a:pt x="157" y="412"/>
                  <a:pt x="144" y="375"/>
                </a:cubicBezTo>
                <a:cubicBezTo>
                  <a:pt x="129" y="335"/>
                  <a:pt x="26" y="323"/>
                  <a:pt x="26" y="323"/>
                </a:cubicBezTo>
                <a:cubicBezTo>
                  <a:pt x="17" y="314"/>
                  <a:pt x="0" y="308"/>
                  <a:pt x="0" y="296"/>
                </a:cubicBezTo>
                <a:cubicBezTo>
                  <a:pt x="0" y="278"/>
                  <a:pt x="28" y="198"/>
                  <a:pt x="52" y="179"/>
                </a:cubicBezTo>
                <a:cubicBezTo>
                  <a:pt x="123" y="121"/>
                  <a:pt x="235" y="157"/>
                  <a:pt x="327" y="152"/>
                </a:cubicBezTo>
                <a:cubicBezTo>
                  <a:pt x="378" y="0"/>
                  <a:pt x="600" y="95"/>
                  <a:pt x="720" y="100"/>
                </a:cubicBezTo>
                <a:cubicBezTo>
                  <a:pt x="733" y="109"/>
                  <a:pt x="748" y="115"/>
                  <a:pt x="759" y="126"/>
                </a:cubicBezTo>
                <a:cubicBezTo>
                  <a:pt x="770" y="137"/>
                  <a:pt x="772" y="157"/>
                  <a:pt x="785" y="165"/>
                </a:cubicBezTo>
                <a:cubicBezTo>
                  <a:pt x="809" y="180"/>
                  <a:pt x="864" y="192"/>
                  <a:pt x="864" y="192"/>
                </a:cubicBezTo>
                <a:cubicBezTo>
                  <a:pt x="890" y="271"/>
                  <a:pt x="885" y="213"/>
                  <a:pt x="772" y="244"/>
                </a:cubicBezTo>
                <a:cubicBezTo>
                  <a:pt x="744" y="252"/>
                  <a:pt x="722" y="274"/>
                  <a:pt x="694" y="283"/>
                </a:cubicBezTo>
                <a:cubicBezTo>
                  <a:pt x="634" y="341"/>
                  <a:pt x="619" y="413"/>
                  <a:pt x="537" y="440"/>
                </a:cubicBezTo>
                <a:cubicBezTo>
                  <a:pt x="499" y="478"/>
                  <a:pt x="483" y="484"/>
                  <a:pt x="432" y="467"/>
                </a:cubicBezTo>
                <a:cubicBezTo>
                  <a:pt x="406" y="471"/>
                  <a:pt x="379" y="474"/>
                  <a:pt x="353" y="480"/>
                </a:cubicBezTo>
                <a:cubicBezTo>
                  <a:pt x="326" y="487"/>
                  <a:pt x="275" y="506"/>
                  <a:pt x="275" y="506"/>
                </a:cubicBezTo>
                <a:cubicBezTo>
                  <a:pt x="183" y="491"/>
                  <a:pt x="223" y="493"/>
                  <a:pt x="157" y="493"/>
                </a:cubicBezTo>
                <a:close/>
              </a:path>
            </a:pathLst>
          </a:custGeom>
          <a:gradFill rotWithShape="1">
            <a:gsLst>
              <a:gs pos="0">
                <a:srgbClr val="D4842C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D484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609600"/>
            <a:ext cx="3124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chemeClr val="tx2"/>
                </a:solidFill>
              </a:rPr>
              <a:t>CAO NGUYÊN</a:t>
            </a:r>
          </a:p>
          <a:p>
            <a:pPr algn="ctr">
              <a:spcBef>
                <a:spcPct val="50000"/>
              </a:spcBef>
            </a:pPr>
            <a:r>
              <a:rPr lang="en-US" sz="1400" b="1" i="1">
                <a:solidFill>
                  <a:schemeClr val="tx2"/>
                </a:solidFill>
              </a:rPr>
              <a:t>LÂM VIÊN</a:t>
            </a:r>
          </a:p>
          <a:p>
            <a:pPr algn="ctr">
              <a:spcBef>
                <a:spcPct val="50000"/>
              </a:spcBef>
            </a:pPr>
            <a:r>
              <a:rPr lang="en-US"/>
              <a:t>ĐÀ LẠT</a:t>
            </a:r>
          </a:p>
          <a:p>
            <a:pPr algn="ctr">
              <a:spcBef>
                <a:spcPct val="50000"/>
              </a:spcBef>
            </a:pPr>
            <a:endParaRPr lang="en-US" sz="140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29000" y="1219200"/>
            <a:ext cx="152400" cy="228600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.</a:t>
            </a:r>
          </a:p>
        </p:txBody>
      </p:sp>
      <p:pic>
        <p:nvPicPr>
          <p:cNvPr id="6149" name="Picture 5" descr="a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50" name="Freeform 6"/>
          <p:cNvSpPr>
            <a:spLocks/>
          </p:cNvSpPr>
          <p:nvPr/>
        </p:nvSpPr>
        <p:spPr bwMode="auto">
          <a:xfrm>
            <a:off x="2667000" y="4800600"/>
            <a:ext cx="1828800" cy="1619250"/>
          </a:xfrm>
          <a:custGeom>
            <a:avLst/>
            <a:gdLst>
              <a:gd name="T0" fmla="*/ 2147483647 w 1264"/>
              <a:gd name="T1" fmla="*/ 2147483647 h 1020"/>
              <a:gd name="T2" fmla="*/ 2147483647 w 1264"/>
              <a:gd name="T3" fmla="*/ 2147483647 h 1020"/>
              <a:gd name="T4" fmla="*/ 2147483647 w 1264"/>
              <a:gd name="T5" fmla="*/ 2147483647 h 1020"/>
              <a:gd name="T6" fmla="*/ 2147483647 w 1264"/>
              <a:gd name="T7" fmla="*/ 2147483647 h 1020"/>
              <a:gd name="T8" fmla="*/ 2147483647 w 1264"/>
              <a:gd name="T9" fmla="*/ 2147483647 h 1020"/>
              <a:gd name="T10" fmla="*/ 2147483647 w 1264"/>
              <a:gd name="T11" fmla="*/ 2147483647 h 1020"/>
              <a:gd name="T12" fmla="*/ 2147483647 w 1264"/>
              <a:gd name="T13" fmla="*/ 2147483647 h 1020"/>
              <a:gd name="T14" fmla="*/ 2147483647 w 1264"/>
              <a:gd name="T15" fmla="*/ 2147483647 h 1020"/>
              <a:gd name="T16" fmla="*/ 2147483647 w 1264"/>
              <a:gd name="T17" fmla="*/ 2147483647 h 1020"/>
              <a:gd name="T18" fmla="*/ 2147483647 w 1264"/>
              <a:gd name="T19" fmla="*/ 2147483647 h 1020"/>
              <a:gd name="T20" fmla="*/ 2147483647 w 1264"/>
              <a:gd name="T21" fmla="*/ 2147483647 h 1020"/>
              <a:gd name="T22" fmla="*/ 2147483647 w 1264"/>
              <a:gd name="T23" fmla="*/ 2147483647 h 1020"/>
              <a:gd name="T24" fmla="*/ 2147483647 w 1264"/>
              <a:gd name="T25" fmla="*/ 2147483647 h 1020"/>
              <a:gd name="T26" fmla="*/ 2147483647 w 1264"/>
              <a:gd name="T27" fmla="*/ 2147483647 h 1020"/>
              <a:gd name="T28" fmla="*/ 2147483647 w 1264"/>
              <a:gd name="T29" fmla="*/ 2147483647 h 1020"/>
              <a:gd name="T30" fmla="*/ 2147483647 w 1264"/>
              <a:gd name="T31" fmla="*/ 2147483647 h 1020"/>
              <a:gd name="T32" fmla="*/ 2147483647 w 1264"/>
              <a:gd name="T33" fmla="*/ 2147483647 h 1020"/>
              <a:gd name="T34" fmla="*/ 2147483647 w 1264"/>
              <a:gd name="T35" fmla="*/ 2147483647 h 1020"/>
              <a:gd name="T36" fmla="*/ 2147483647 w 1264"/>
              <a:gd name="T37" fmla="*/ 2147483647 h 1020"/>
              <a:gd name="T38" fmla="*/ 2147483647 w 1264"/>
              <a:gd name="T39" fmla="*/ 2147483647 h 1020"/>
              <a:gd name="T40" fmla="*/ 2147483647 w 1264"/>
              <a:gd name="T41" fmla="*/ 2147483647 h 1020"/>
              <a:gd name="T42" fmla="*/ 2147483647 w 1264"/>
              <a:gd name="T43" fmla="*/ 2147483647 h 1020"/>
              <a:gd name="T44" fmla="*/ 2147483647 w 1264"/>
              <a:gd name="T45" fmla="*/ 2147483647 h 1020"/>
              <a:gd name="T46" fmla="*/ 2147483647 w 1264"/>
              <a:gd name="T47" fmla="*/ 2147483647 h 1020"/>
              <a:gd name="T48" fmla="*/ 2147483647 w 1264"/>
              <a:gd name="T49" fmla="*/ 2147483647 h 1020"/>
              <a:gd name="T50" fmla="*/ 2147483647 w 1264"/>
              <a:gd name="T51" fmla="*/ 2147483647 h 1020"/>
              <a:gd name="T52" fmla="*/ 2147483647 w 1264"/>
              <a:gd name="T53" fmla="*/ 2147483647 h 1020"/>
              <a:gd name="T54" fmla="*/ 2147483647 w 1264"/>
              <a:gd name="T55" fmla="*/ 2147483647 h 1020"/>
              <a:gd name="T56" fmla="*/ 2147483647 w 1264"/>
              <a:gd name="T57" fmla="*/ 2147483647 h 1020"/>
              <a:gd name="T58" fmla="*/ 2147483647 w 1264"/>
              <a:gd name="T59" fmla="*/ 2147483647 h 1020"/>
              <a:gd name="T60" fmla="*/ 2147483647 w 1264"/>
              <a:gd name="T61" fmla="*/ 2147483647 h 1020"/>
              <a:gd name="T62" fmla="*/ 2147483647 w 1264"/>
              <a:gd name="T63" fmla="*/ 2147483647 h 1020"/>
              <a:gd name="T64" fmla="*/ 2147483647 w 1264"/>
              <a:gd name="T65" fmla="*/ 2147483647 h 1020"/>
              <a:gd name="T66" fmla="*/ 2147483647 w 1264"/>
              <a:gd name="T67" fmla="*/ 2147483647 h 1020"/>
              <a:gd name="T68" fmla="*/ 2147483647 w 1264"/>
              <a:gd name="T69" fmla="*/ 2147483647 h 1020"/>
              <a:gd name="T70" fmla="*/ 2147483647 w 1264"/>
              <a:gd name="T71" fmla="*/ 2147483647 h 1020"/>
              <a:gd name="T72" fmla="*/ 2147483647 w 1264"/>
              <a:gd name="T73" fmla="*/ 2147483647 h 1020"/>
              <a:gd name="T74" fmla="*/ 2147483647 w 1264"/>
              <a:gd name="T75" fmla="*/ 2147483647 h 1020"/>
              <a:gd name="T76" fmla="*/ 2147483647 w 1264"/>
              <a:gd name="T77" fmla="*/ 2147483647 h 1020"/>
              <a:gd name="T78" fmla="*/ 2147483647 w 1264"/>
              <a:gd name="T79" fmla="*/ 2147483647 h 1020"/>
              <a:gd name="T80" fmla="*/ 2147483647 w 1264"/>
              <a:gd name="T81" fmla="*/ 2147483647 h 1020"/>
              <a:gd name="T82" fmla="*/ 2147483647 w 1264"/>
              <a:gd name="T83" fmla="*/ 2147483647 h 1020"/>
              <a:gd name="T84" fmla="*/ 2147483647 w 1264"/>
              <a:gd name="T85" fmla="*/ 2147483647 h 1020"/>
              <a:gd name="T86" fmla="*/ 2147483647 w 1264"/>
              <a:gd name="T87" fmla="*/ 2147483647 h 1020"/>
              <a:gd name="T88" fmla="*/ 2147483647 w 1264"/>
              <a:gd name="T89" fmla="*/ 2147483647 h 1020"/>
              <a:gd name="T90" fmla="*/ 2147483647 w 1264"/>
              <a:gd name="T91" fmla="*/ 2147483647 h 1020"/>
              <a:gd name="T92" fmla="*/ 2147483647 w 1264"/>
              <a:gd name="T93" fmla="*/ 2147483647 h 1020"/>
              <a:gd name="T94" fmla="*/ 2147483647 w 1264"/>
              <a:gd name="T95" fmla="*/ 2147483647 h 1020"/>
              <a:gd name="T96" fmla="*/ 2147483647 w 1264"/>
              <a:gd name="T97" fmla="*/ 2147483647 h 1020"/>
              <a:gd name="T98" fmla="*/ 2147483647 w 1264"/>
              <a:gd name="T99" fmla="*/ 2147483647 h 1020"/>
              <a:gd name="T100" fmla="*/ 2147483647 w 1264"/>
              <a:gd name="T101" fmla="*/ 2147483647 h 1020"/>
              <a:gd name="T102" fmla="*/ 2147483647 w 1264"/>
              <a:gd name="T103" fmla="*/ 2147483647 h 1020"/>
              <a:gd name="T104" fmla="*/ 2147483647 w 1264"/>
              <a:gd name="T105" fmla="*/ 2147483647 h 1020"/>
              <a:gd name="T106" fmla="*/ 2147483647 w 1264"/>
              <a:gd name="T107" fmla="*/ 2147483647 h 1020"/>
              <a:gd name="T108" fmla="*/ 2147483647 w 1264"/>
              <a:gd name="T109" fmla="*/ 2147483647 h 1020"/>
              <a:gd name="T110" fmla="*/ 2147483647 w 1264"/>
              <a:gd name="T111" fmla="*/ 2147483647 h 10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64"/>
              <a:gd name="T169" fmla="*/ 0 h 1020"/>
              <a:gd name="T170" fmla="*/ 1264 w 1264"/>
              <a:gd name="T171" fmla="*/ 1020 h 10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64" h="1020">
                <a:moveTo>
                  <a:pt x="20" y="523"/>
                </a:moveTo>
                <a:cubicBezTo>
                  <a:pt x="37" y="473"/>
                  <a:pt x="8" y="404"/>
                  <a:pt x="46" y="366"/>
                </a:cubicBezTo>
                <a:cubicBezTo>
                  <a:pt x="74" y="338"/>
                  <a:pt x="125" y="357"/>
                  <a:pt x="164" y="353"/>
                </a:cubicBezTo>
                <a:cubicBezTo>
                  <a:pt x="168" y="340"/>
                  <a:pt x="181" y="327"/>
                  <a:pt x="177" y="314"/>
                </a:cubicBezTo>
                <a:cubicBezTo>
                  <a:pt x="169" y="292"/>
                  <a:pt x="117" y="260"/>
                  <a:pt x="98" y="248"/>
                </a:cubicBezTo>
                <a:cubicBezTo>
                  <a:pt x="89" y="235"/>
                  <a:pt x="83" y="220"/>
                  <a:pt x="72" y="209"/>
                </a:cubicBezTo>
                <a:cubicBezTo>
                  <a:pt x="61" y="198"/>
                  <a:pt x="38" y="198"/>
                  <a:pt x="33" y="183"/>
                </a:cubicBezTo>
                <a:cubicBezTo>
                  <a:pt x="0" y="84"/>
                  <a:pt x="196" y="118"/>
                  <a:pt x="203" y="117"/>
                </a:cubicBezTo>
                <a:cubicBezTo>
                  <a:pt x="242" y="0"/>
                  <a:pt x="394" y="72"/>
                  <a:pt x="491" y="104"/>
                </a:cubicBezTo>
                <a:cubicBezTo>
                  <a:pt x="500" y="117"/>
                  <a:pt x="507" y="132"/>
                  <a:pt x="517" y="144"/>
                </a:cubicBezTo>
                <a:cubicBezTo>
                  <a:pt x="537" y="167"/>
                  <a:pt x="583" y="209"/>
                  <a:pt x="583" y="209"/>
                </a:cubicBezTo>
                <a:cubicBezTo>
                  <a:pt x="618" y="205"/>
                  <a:pt x="657" y="213"/>
                  <a:pt x="687" y="196"/>
                </a:cubicBezTo>
                <a:cubicBezTo>
                  <a:pt x="699" y="189"/>
                  <a:pt x="674" y="171"/>
                  <a:pt x="674" y="157"/>
                </a:cubicBezTo>
                <a:cubicBezTo>
                  <a:pt x="674" y="130"/>
                  <a:pt x="675" y="102"/>
                  <a:pt x="687" y="78"/>
                </a:cubicBezTo>
                <a:cubicBezTo>
                  <a:pt x="697" y="58"/>
                  <a:pt x="748" y="45"/>
                  <a:pt x="766" y="39"/>
                </a:cubicBezTo>
                <a:cubicBezTo>
                  <a:pt x="836" y="43"/>
                  <a:pt x="912" y="23"/>
                  <a:pt x="975" y="52"/>
                </a:cubicBezTo>
                <a:cubicBezTo>
                  <a:pt x="999" y="63"/>
                  <a:pt x="982" y="113"/>
                  <a:pt x="962" y="130"/>
                </a:cubicBezTo>
                <a:cubicBezTo>
                  <a:pt x="939" y="150"/>
                  <a:pt x="901" y="139"/>
                  <a:pt x="871" y="144"/>
                </a:cubicBezTo>
                <a:cubicBezTo>
                  <a:pt x="875" y="179"/>
                  <a:pt x="870" y="216"/>
                  <a:pt x="884" y="248"/>
                </a:cubicBezTo>
                <a:cubicBezTo>
                  <a:pt x="890" y="261"/>
                  <a:pt x="909" y="259"/>
                  <a:pt x="923" y="261"/>
                </a:cubicBezTo>
                <a:cubicBezTo>
                  <a:pt x="966" y="268"/>
                  <a:pt x="1010" y="270"/>
                  <a:pt x="1054" y="274"/>
                </a:cubicBezTo>
                <a:cubicBezTo>
                  <a:pt x="1157" y="310"/>
                  <a:pt x="1105" y="297"/>
                  <a:pt x="1211" y="314"/>
                </a:cubicBezTo>
                <a:cubicBezTo>
                  <a:pt x="1262" y="391"/>
                  <a:pt x="1264" y="501"/>
                  <a:pt x="1237" y="589"/>
                </a:cubicBezTo>
                <a:cubicBezTo>
                  <a:pt x="1233" y="602"/>
                  <a:pt x="1212" y="600"/>
                  <a:pt x="1198" y="602"/>
                </a:cubicBezTo>
                <a:cubicBezTo>
                  <a:pt x="1155" y="609"/>
                  <a:pt x="1111" y="611"/>
                  <a:pt x="1067" y="615"/>
                </a:cubicBezTo>
                <a:cubicBezTo>
                  <a:pt x="1158" y="585"/>
                  <a:pt x="1136" y="615"/>
                  <a:pt x="1159" y="549"/>
                </a:cubicBezTo>
                <a:cubicBezTo>
                  <a:pt x="1154" y="527"/>
                  <a:pt x="1157" y="502"/>
                  <a:pt x="1145" y="484"/>
                </a:cubicBezTo>
                <a:cubicBezTo>
                  <a:pt x="1137" y="473"/>
                  <a:pt x="1120" y="473"/>
                  <a:pt x="1106" y="471"/>
                </a:cubicBezTo>
                <a:cubicBezTo>
                  <a:pt x="1058" y="464"/>
                  <a:pt x="1010" y="462"/>
                  <a:pt x="962" y="458"/>
                </a:cubicBezTo>
                <a:cubicBezTo>
                  <a:pt x="975" y="449"/>
                  <a:pt x="987" y="438"/>
                  <a:pt x="1001" y="432"/>
                </a:cubicBezTo>
                <a:cubicBezTo>
                  <a:pt x="1018" y="425"/>
                  <a:pt x="1046" y="434"/>
                  <a:pt x="1054" y="418"/>
                </a:cubicBezTo>
                <a:cubicBezTo>
                  <a:pt x="1064" y="398"/>
                  <a:pt x="1057" y="369"/>
                  <a:pt x="1041" y="353"/>
                </a:cubicBezTo>
                <a:cubicBezTo>
                  <a:pt x="1021" y="334"/>
                  <a:pt x="962" y="327"/>
                  <a:pt x="962" y="327"/>
                </a:cubicBezTo>
                <a:cubicBezTo>
                  <a:pt x="936" y="331"/>
                  <a:pt x="909" y="331"/>
                  <a:pt x="884" y="340"/>
                </a:cubicBezTo>
                <a:cubicBezTo>
                  <a:pt x="872" y="344"/>
                  <a:pt x="863" y="355"/>
                  <a:pt x="857" y="366"/>
                </a:cubicBezTo>
                <a:cubicBezTo>
                  <a:pt x="820" y="439"/>
                  <a:pt x="804" y="538"/>
                  <a:pt x="779" y="615"/>
                </a:cubicBezTo>
                <a:cubicBezTo>
                  <a:pt x="770" y="641"/>
                  <a:pt x="700" y="641"/>
                  <a:pt x="700" y="641"/>
                </a:cubicBezTo>
                <a:cubicBezTo>
                  <a:pt x="691" y="654"/>
                  <a:pt x="676" y="665"/>
                  <a:pt x="674" y="680"/>
                </a:cubicBezTo>
                <a:cubicBezTo>
                  <a:pt x="661" y="771"/>
                  <a:pt x="815" y="761"/>
                  <a:pt x="871" y="772"/>
                </a:cubicBezTo>
                <a:cubicBezTo>
                  <a:pt x="866" y="851"/>
                  <a:pt x="872" y="931"/>
                  <a:pt x="857" y="1008"/>
                </a:cubicBezTo>
                <a:cubicBezTo>
                  <a:pt x="855" y="1020"/>
                  <a:pt x="841" y="989"/>
                  <a:pt x="831" y="981"/>
                </a:cubicBezTo>
                <a:cubicBezTo>
                  <a:pt x="806" y="962"/>
                  <a:pt x="753" y="929"/>
                  <a:pt x="753" y="929"/>
                </a:cubicBezTo>
                <a:cubicBezTo>
                  <a:pt x="744" y="916"/>
                  <a:pt x="740" y="898"/>
                  <a:pt x="727" y="890"/>
                </a:cubicBezTo>
                <a:cubicBezTo>
                  <a:pt x="703" y="875"/>
                  <a:pt x="648" y="864"/>
                  <a:pt x="648" y="864"/>
                </a:cubicBezTo>
                <a:cubicBezTo>
                  <a:pt x="631" y="868"/>
                  <a:pt x="612" y="869"/>
                  <a:pt x="596" y="877"/>
                </a:cubicBezTo>
                <a:cubicBezTo>
                  <a:pt x="585" y="883"/>
                  <a:pt x="581" y="902"/>
                  <a:pt x="569" y="903"/>
                </a:cubicBezTo>
                <a:cubicBezTo>
                  <a:pt x="534" y="906"/>
                  <a:pt x="500" y="894"/>
                  <a:pt x="465" y="890"/>
                </a:cubicBezTo>
                <a:cubicBezTo>
                  <a:pt x="337" y="762"/>
                  <a:pt x="500" y="913"/>
                  <a:pt x="386" y="837"/>
                </a:cubicBezTo>
                <a:cubicBezTo>
                  <a:pt x="371" y="827"/>
                  <a:pt x="361" y="810"/>
                  <a:pt x="347" y="798"/>
                </a:cubicBezTo>
                <a:cubicBezTo>
                  <a:pt x="305" y="763"/>
                  <a:pt x="286" y="765"/>
                  <a:pt x="229" y="746"/>
                </a:cubicBezTo>
                <a:cubicBezTo>
                  <a:pt x="214" y="741"/>
                  <a:pt x="204" y="726"/>
                  <a:pt x="190" y="720"/>
                </a:cubicBezTo>
                <a:cubicBezTo>
                  <a:pt x="165" y="709"/>
                  <a:pt x="111" y="693"/>
                  <a:pt x="111" y="693"/>
                </a:cubicBezTo>
                <a:cubicBezTo>
                  <a:pt x="102" y="680"/>
                  <a:pt x="96" y="665"/>
                  <a:pt x="85" y="654"/>
                </a:cubicBezTo>
                <a:cubicBezTo>
                  <a:pt x="74" y="643"/>
                  <a:pt x="50" y="643"/>
                  <a:pt x="46" y="628"/>
                </a:cubicBezTo>
                <a:cubicBezTo>
                  <a:pt x="31" y="569"/>
                  <a:pt x="40" y="506"/>
                  <a:pt x="33" y="445"/>
                </a:cubicBezTo>
                <a:cubicBezTo>
                  <a:pt x="31" y="431"/>
                  <a:pt x="20" y="405"/>
                  <a:pt x="20" y="405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5286375"/>
            <a:ext cx="3124200" cy="1724025"/>
            <a:chOff x="1191" y="3072"/>
            <a:chExt cx="1968" cy="1086"/>
          </a:xfrm>
        </p:grpSpPr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1191" y="3072"/>
              <a:ext cx="1968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i="1"/>
                <a:t>CAO NGUYÊN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i="1"/>
                <a:t>LÂM VIÊN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b="1"/>
                <a:t>ĐÀ LẠT</a:t>
              </a:r>
            </a:p>
            <a:p>
              <a:pPr algn="ctr">
                <a:spcBef>
                  <a:spcPct val="50000"/>
                </a:spcBef>
              </a:pPr>
              <a:endParaRPr lang="en-US" sz="1400" b="1">
                <a:solidFill>
                  <a:srgbClr val="0000CC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sz="1400" b="1"/>
            </a:p>
            <a:p>
              <a:pPr algn="ctr">
                <a:spcBef>
                  <a:spcPct val="50000"/>
                </a:spcBef>
              </a:pPr>
              <a:endParaRPr lang="en-US" sz="1400" b="1"/>
            </a:p>
          </p:txBody>
        </p:sp>
        <p:sp>
          <p:nvSpPr>
            <p:cNvPr id="6158" name="AutoShape 9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flowChartConnector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877888"/>
            <a:ext cx="67056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Đà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nằm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nguyên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1676400"/>
            <a:ext cx="79248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Đà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Lạt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độ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khoảng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nhiêu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mét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7200" y="2590800"/>
            <a:ext cx="83058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Đà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Lạt</a:t>
            </a:r>
            <a:r>
              <a:rPr lang="en-US" sz="2800" b="1" dirty="0">
                <a:solidFill>
                  <a:srgbClr val="0000FF"/>
                </a:solidFill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</a:rPr>
              <a:t>độ</a:t>
            </a:r>
            <a:r>
              <a:rPr lang="en-US" sz="2800" b="1" dirty="0">
                <a:solidFill>
                  <a:srgbClr val="0000FF"/>
                </a:solidFill>
              </a:rPr>
              <a:t> cao1500m so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mực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biển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3276600"/>
            <a:ext cx="83058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</a:rPr>
              <a:t>độ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33400" y="3886200"/>
            <a:ext cx="83058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</a:rPr>
              <a:t>độ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4" grpId="1" animBg="1"/>
      <p:bldP spid="6155" grpId="0" animBg="1"/>
      <p:bldP spid="6155" grpId="1" animBg="1"/>
      <p:bldP spid="6156" grpId="0" animBg="1"/>
      <p:bldP spid="6156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1. VÞ trÝ ®Þa lÝ vµ khÝ hËu ë §µ L¹t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7924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Đà Lạt n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ằm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trên cao nguyên Lâm Viên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Lạt ở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khoảng 1500m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Đà Lạt có khí hậu trong lành, mát mẻ.</a:t>
            </a:r>
          </a:p>
        </p:txBody>
      </p:sp>
      <p:pic>
        <p:nvPicPr>
          <p:cNvPr id="7173" name="Picture 14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</a:rPr>
              <a:t>2. </a:t>
            </a:r>
            <a:r>
              <a:rPr lang="en-US" sz="3200" b="1" dirty="0" err="1">
                <a:latin typeface=".VnTime" pitchFamily="34" charset="0"/>
              </a:rPr>
              <a:t>Thµnh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phè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næi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tiÕng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vÒ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rõng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th«ng</a:t>
            </a:r>
            <a:r>
              <a:rPr lang="en-US" sz="3200" b="1" dirty="0">
                <a:latin typeface=".VnTime" pitchFamily="34" charset="0"/>
              </a:rPr>
              <a:t> vµ </a:t>
            </a:r>
            <a:r>
              <a:rPr lang="en-US" sz="3200" b="1" dirty="0" err="1">
                <a:latin typeface=".VnTime" pitchFamily="34" charset="0"/>
              </a:rPr>
              <a:t>th¸c</a:t>
            </a:r>
            <a:r>
              <a:rPr lang="en-US" sz="3200" b="1" dirty="0">
                <a:latin typeface=".VnTime" pitchFamily="34" charset="0"/>
              </a:rPr>
              <a:t> </a:t>
            </a:r>
            <a:r>
              <a:rPr lang="en-US" sz="3200" b="1" dirty="0" err="1">
                <a:latin typeface=".VnTime" pitchFamily="34" charset="0"/>
              </a:rPr>
              <a:t>n­íc</a:t>
            </a:r>
            <a:r>
              <a:rPr lang="en-US" sz="3200" b="1" dirty="0">
                <a:latin typeface=".VnTime" pitchFamily="34" charset="0"/>
              </a:rPr>
              <a:t>.</a:t>
            </a:r>
            <a:endParaRPr lang="en-US" sz="3200" dirty="0">
              <a:latin typeface=".VnTime" pitchFamily="34" charset="0"/>
            </a:endParaRPr>
          </a:p>
        </p:txBody>
      </p:sp>
      <p:pic>
        <p:nvPicPr>
          <p:cNvPr id="4" name="Picture 2" descr="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00"/>
            <a:ext cx="5105400" cy="4876800"/>
          </a:xfrm>
          <a:prstGeom prst="rect">
            <a:avLst/>
          </a:prstGeom>
          <a:solidFill>
            <a:schemeClr val="accent1"/>
          </a:solidFill>
          <a:ln w="57150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5181600" y="1803400"/>
            <a:ext cx="39624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‘‘Đ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Lạt có……và hấp dẫn’’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334000" y="1828800"/>
            <a:ext cx="32766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Vì sao nói Đà Lạt là thành phố nổi tiếng về rừng thông và thác nước? 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5257800" y="3811588"/>
            <a:ext cx="3810000" cy="3046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Vì Đà Lạt có r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thông xanh tốt quanh n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m.Thông phủ kín s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ườn đồi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,s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núi, và chạy dọc theo các con 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trong thành phố.Có nhiều thác n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nổi tiếng.Tất cả các thác 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nên th</a:t>
            </a:r>
            <a:r>
              <a:rPr lang="vi-VN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>
                <a:solidFill>
                  <a:srgbClr val="020002"/>
                </a:solidFill>
                <a:latin typeface="Times New Roman" pitchFamily="18" charset="0"/>
                <a:cs typeface="Times New Roman" pitchFamily="18" charset="0"/>
              </a:rPr>
              <a:t> và hấp dẫn</a:t>
            </a:r>
            <a:r>
              <a:rPr lang="en-US" sz="2400">
                <a:solidFill>
                  <a:srgbClr val="02000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910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an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0" y="6400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Xuân H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.VnTime" pitchFamily="34" charset="0"/>
              </a:rPr>
              <a:t>2. </a:t>
            </a:r>
            <a:r>
              <a:rPr lang="en-US" sz="2800" b="1" dirty="0" err="1">
                <a:latin typeface=".VnTime" pitchFamily="34" charset="0"/>
              </a:rPr>
              <a:t>Thµnh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phè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næi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tiÕng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vÒ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rõng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th«ng</a:t>
            </a:r>
            <a:r>
              <a:rPr lang="en-US" sz="2800" b="1" dirty="0">
                <a:latin typeface=".VnTime" pitchFamily="34" charset="0"/>
              </a:rPr>
              <a:t> vµ </a:t>
            </a:r>
            <a:r>
              <a:rPr lang="en-US" sz="2800" b="1" dirty="0" err="1">
                <a:latin typeface=".VnTime" pitchFamily="34" charset="0"/>
              </a:rPr>
              <a:t>th¸c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n­íc</a:t>
            </a:r>
            <a:r>
              <a:rPr lang="en-US" sz="2800" b="1" dirty="0">
                <a:latin typeface=".VnTime" pitchFamily="34" charset="0"/>
              </a:rPr>
              <a:t>.</a:t>
            </a:r>
            <a:endParaRPr lang="en-US" sz="2800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3877"/>
  <p:tag name="VIOLETTITLE" val="Thành phố Đà Lạt"/>
  <p:tag name="VIOLETLESSON" val="8"/>
  <p:tag name="VIOLETCATID" val="8048922"/>
  <p:tag name="VIOLETSUBJECT" val="Địa lý 4"/>
  <p:tag name="VIOLETAUTHORID" val="1439613"/>
  <p:tag name="VIOLETAUTHORNAME" val="Nguyễn Bá Quyền"/>
  <p:tag name="VIOLETAUTHORAVATAR" val="no_avatar.jpg"/>
  <p:tag name="VIOLETAUTHORADDRESS" val="Trường Tiểu học Quỳnh Hồng - Nghệ An"/>
  <p:tag name="VIOLETDATE" val="2013-10-20 16:56:27"/>
  <p:tag name="VIOLETHIT" val="123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02&quot;/&gt;&lt;/object&gt;&lt;object type=&quot;3&quot; unique_id=&quot;10005&quot;&gt;&lt;property id=&quot;20148&quot; value=&quot;5&quot;/&gt;&lt;property id=&quot;20300&quot; value=&quot;Slide 3&quot;/&gt;&lt;property id=&quot;20307&quot; value=&quot;303&quot;/&gt;&lt;/object&gt;&lt;object type=&quot;3&quot; unique_id=&quot;10006&quot;&gt;&lt;property id=&quot;20148&quot; value=&quot;5&quot;/&gt;&lt;property id=&quot;20300&quot; value=&quot;Slide 4&quot;/&gt;&lt;property id=&quot;20307&quot; value=&quot;304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311&quot;/&gt;&lt;/object&gt;&lt;object type=&quot;3&quot; unique_id=&quot;10011&quot;&gt;&lt;property id=&quot;20148&quot; value=&quot;5&quot;/&gt;&lt;property id=&quot;20300&quot; value=&quot;Slide 9&quot;/&gt;&lt;property id=&quot;20307&quot; value=&quot;306&quot;/&gt;&lt;/object&gt;&lt;object type=&quot;3&quot; unique_id=&quot;10012&quot;&gt;&lt;property id=&quot;20148&quot; value=&quot;5&quot;/&gt;&lt;property id=&quot;20300&quot; value=&quot;Slide 10&quot;/&gt;&lt;property id=&quot;20307&quot; value=&quot;287&quot;/&gt;&lt;/object&gt;&lt;object type=&quot;3&quot; unique_id=&quot;10013&quot;&gt;&lt;property id=&quot;20148&quot; value=&quot;5&quot;/&gt;&lt;property id=&quot;20300&quot; value=&quot;Slide 11&quot;/&gt;&lt;property id=&quot;20307&quot; value=&quot;307&quot;/&gt;&lt;/object&gt;&lt;object type=&quot;3&quot; unique_id=&quot;10014&quot;&gt;&lt;property id=&quot;20148&quot; value=&quot;5&quot;/&gt;&lt;property id=&quot;20300&quot; value=&quot;Slide 12&quot;/&gt;&lt;property id=&quot;20307&quot; value=&quot;324&quot;/&gt;&lt;/object&gt;&lt;object type=&quot;3&quot; unique_id=&quot;10015&quot;&gt;&lt;property id=&quot;20148&quot; value=&quot;5&quot;/&gt;&lt;property id=&quot;20300&quot; value=&quot;Slide 13 - &amp;quot;Phiếu thảo luận nhóm&amp;#x0D;&amp;#x0A;Viết vào chỗ trống trong các câu sau: &amp;#x0D;&amp;#x0A;&amp;quot;&quot;/&gt;&lt;property id=&quot;20307&quot; value=&quot;308&quot;/&gt;&lt;/object&gt;&lt;object type=&quot;3&quot; unique_id=&quot;10016&quot;&gt;&lt;property id=&quot;20148&quot; value=&quot;5&quot;/&gt;&lt;property id=&quot;20300&quot; value=&quot;Slide 14&quot;/&gt;&lt;property id=&quot;20307&quot; value=&quot;291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309&quot;/&gt;&lt;/object&gt;&lt;object type=&quot;3&quot; unique_id=&quot;10019&quot;&gt;&lt;property id=&quot;20148&quot; value=&quot;5&quot;/&gt;&lt;property id=&quot;20300&quot; value=&quot;Slide 17&quot;/&gt;&lt;property id=&quot;20307&quot; value=&quot;310&quot;/&gt;&lt;/object&gt;&lt;object type=&quot;3&quot; unique_id=&quot;10020&quot;&gt;&lt;property id=&quot;20148&quot; value=&quot;5&quot;/&gt;&lt;property id=&quot;20300&quot; value=&quot;Slide 18&quot;/&gt;&lt;property id=&quot;20307&quot; value=&quot;325&quot;/&gt;&lt;/object&gt;&lt;object type=&quot;3&quot; unique_id=&quot;10021&quot;&gt;&lt;property id=&quot;20148&quot; value=&quot;5&quot;/&gt;&lt;property id=&quot;20300&quot; value=&quot;Slide 19&quot;/&gt;&lt;property id=&quot;20307&quot; value=&quot;292&quot;/&gt;&lt;/object&gt;&lt;object type=&quot;3&quot; unique_id=&quot;10022&quot;&gt;&lt;property id=&quot;20148&quot; value=&quot;5&quot;/&gt;&lt;property id=&quot;20300&quot; value=&quot;Slide 20&quot;/&gt;&lt;property id=&quot;20307&quot; value=&quot;283&quot;/&gt;&lt;/object&gt;&lt;object type=&quot;3&quot; unique_id=&quot;10023&quot;&gt;&lt;property id=&quot;20148&quot; value=&quot;5&quot;/&gt;&lt;property id=&quot;20300&quot; value=&quot;Slide 21&quot;/&gt;&lt;property id=&quot;20307&quot; value=&quot;294&quot;/&gt;&lt;/object&gt;&lt;object type=&quot;3&quot; unique_id=&quot;10024&quot;&gt;&lt;property id=&quot;20148&quot; value=&quot;5&quot;/&gt;&lt;property id=&quot;20300&quot; value=&quot;Slide 22&quot;/&gt;&lt;property id=&quot;20307&quot; value=&quot;320&quot;/&gt;&lt;/object&gt;&lt;object type=&quot;3&quot; unique_id=&quot;10025&quot;&gt;&lt;property id=&quot;20148&quot; value=&quot;5&quot;/&gt;&lt;property id=&quot;20300&quot; value=&quot;Slide 23&quot;/&gt;&lt;property id=&quot;20307&quot; value=&quot;321&quot;/&gt;&lt;/object&gt;&lt;object type=&quot;3&quot; unique_id=&quot;10026&quot;&gt;&lt;property id=&quot;20148&quot; value=&quot;5&quot;/&gt;&lt;property id=&quot;20300&quot; value=&quot;Slide 24&quot;/&gt;&lt;property id=&quot;20307&quot; value=&quot;322&quot;/&gt;&lt;/object&gt;&lt;object type=&quot;3&quot; unique_id=&quot;10027&quot;&gt;&lt;property id=&quot;20148&quot; value=&quot;5&quot;/&gt;&lt;property id=&quot;20300&quot; value=&quot;Slide 25&quot;/&gt;&lt;property id=&quot;20307&quot; value=&quot;316&quot;/&gt;&lt;/object&gt;&lt;object type=&quot;3&quot; unique_id=&quot;10028&quot;&gt;&lt;property id=&quot;20148&quot; value=&quot;5&quot;/&gt;&lt;property id=&quot;20300&quot; value=&quot;Slide 26&quot;/&gt;&lt;property id=&quot;20307&quot; value=&quot;323&quot;/&gt;&lt;/object&gt;&lt;object type=&quot;3&quot; unique_id=&quot;10029&quot;&gt;&lt;property id=&quot;20148&quot; value=&quot;5&quot;/&gt;&lt;property id=&quot;20300&quot; value=&quot;Slide 27&quot;/&gt;&lt;property id=&quot;20307&quot; value=&quot;318&quot;/&gt;&lt;/object&gt;&lt;object type=&quot;3&quot; unique_id=&quot;10282&quot;&gt;&lt;property id=&quot;20148&quot; value=&quot;5&quot;/&gt;&lt;property id=&quot;20300&quot; value=&quot;Slide 1&quot;/&gt;&lt;property id=&quot;20307&quot; value=&quot;3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1238</Words>
  <Application>Microsoft Office PowerPoint</Application>
  <PresentationFormat>On-screen Show (4:3)</PresentationFormat>
  <Paragraphs>178</Paragraphs>
  <Slides>27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Phiếu thảo luận nhóm Viết vào chỗ trống trong các câu sau: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Mrs Hien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TKBS</dc:creator>
  <cp:lastModifiedBy>AutoBVT</cp:lastModifiedBy>
  <cp:revision>229</cp:revision>
  <dcterms:created xsi:type="dcterms:W3CDTF">2003-01-03T22:57:24Z</dcterms:created>
  <dcterms:modified xsi:type="dcterms:W3CDTF">2016-01-22T05:24:13Z</dcterms:modified>
</cp:coreProperties>
</file>